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2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12192000" cy="6858000"/>
  <p:defaultTextStyle>
    <a:defPPr>
      <a:defRPr lang="en-US"/>
    </a:defPPr>
    <a:lvl1pPr marL="0" algn="l" defTabSz="4572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66" y="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83E7E4-3890-4043-A8CD-B3EB104D01FD}" type="doc">
      <dgm:prSet loTypeId="urn:microsoft.com/office/officeart/2008/layout/VerticalCurvedList" loCatId="list" qsTypeId="urn:microsoft.com/office/officeart/2005/8/quickstyle/simple1#1" qsCatId="simple" csTypeId="urn:microsoft.com/office/officeart/2005/8/colors/accent1_2" csCatId="accent1" phldr="1"/>
      <dgm:spPr bwMode="auto"/>
      <dgm:t>
        <a:bodyPr/>
        <a:lstStyle/>
        <a:p>
          <a:pPr>
            <a:defRPr/>
          </a:pPr>
          <a:endParaRPr lang="en-US"/>
        </a:p>
      </dgm:t>
    </dgm:pt>
    <dgm:pt modelId="{8C81B59A-683B-4BE3-9D58-80E7A212455E}">
      <dgm:prSet phldrT="[Text]" custT="1"/>
      <dgm:spPr bwMode="auto"/>
      <dgm:t>
        <a:bodyPr/>
        <a:lstStyle/>
        <a:p>
          <a:pPr>
            <a:defRPr/>
          </a:pPr>
          <a:r>
            <a:rPr lang="en-US" sz="2400" dirty="0"/>
            <a:t>Project Description</a:t>
          </a:r>
          <a:endParaRPr sz="2400" dirty="0"/>
        </a:p>
      </dgm:t>
    </dgm:pt>
    <dgm:pt modelId="{C0A17F4A-30EA-451D-AE54-0A4D18E15A26}" type="parTrans" cxnId="{F81B2B36-68D0-4A5F-8009-93794A9C9CE0}">
      <dgm:prSet/>
      <dgm:spPr bwMode="auto"/>
      <dgm:t>
        <a:bodyPr/>
        <a:lstStyle/>
        <a:p>
          <a:pPr>
            <a:defRPr/>
          </a:pPr>
          <a:endParaRPr lang="en-US" sz="2400"/>
        </a:p>
      </dgm:t>
    </dgm:pt>
    <dgm:pt modelId="{05622AC5-D26D-4417-9764-3DBDBF4E89D5}" type="sibTrans" cxnId="{F81B2B36-68D0-4A5F-8009-93794A9C9CE0}">
      <dgm:prSet/>
      <dgm:spPr bwMode="auto"/>
      <dgm:t>
        <a:bodyPr/>
        <a:lstStyle/>
        <a:p>
          <a:pPr>
            <a:defRPr/>
          </a:pPr>
          <a:endParaRPr lang="en-US" sz="2400"/>
        </a:p>
      </dgm:t>
    </dgm:pt>
    <dgm:pt modelId="{E537A2C4-3D8C-4BBE-9B58-A45D9CD6DE5C}">
      <dgm:prSet phldrT="[Text]" custT="1"/>
      <dgm:spPr bwMode="auto"/>
      <dgm:t>
        <a:bodyPr/>
        <a:lstStyle/>
        <a:p>
          <a:pPr>
            <a:defRPr/>
          </a:pPr>
          <a:r>
            <a:rPr lang="en-US" sz="2400" dirty="0"/>
            <a:t>2. Open API Specification &amp; Mock-up</a:t>
          </a:r>
          <a:endParaRPr sz="2400" dirty="0"/>
        </a:p>
      </dgm:t>
    </dgm:pt>
    <dgm:pt modelId="{C9CFAE9D-30BA-43B4-83EC-437367C209FE}" type="parTrans" cxnId="{E497F45A-EDCD-494E-9CD3-287D6F00520C}">
      <dgm:prSet/>
      <dgm:spPr bwMode="auto"/>
      <dgm:t>
        <a:bodyPr/>
        <a:lstStyle/>
        <a:p>
          <a:pPr>
            <a:defRPr/>
          </a:pPr>
          <a:endParaRPr lang="en-US" sz="2400"/>
        </a:p>
      </dgm:t>
    </dgm:pt>
    <dgm:pt modelId="{CF7030FD-9415-43EE-AEAF-07B90C4D3397}" type="sibTrans" cxnId="{E497F45A-EDCD-494E-9CD3-287D6F00520C}">
      <dgm:prSet/>
      <dgm:spPr bwMode="auto"/>
      <dgm:t>
        <a:bodyPr/>
        <a:lstStyle/>
        <a:p>
          <a:pPr>
            <a:defRPr/>
          </a:pPr>
          <a:endParaRPr lang="en-US" sz="2400"/>
        </a:p>
      </dgm:t>
    </dgm:pt>
    <dgm:pt modelId="{B6E2C3FB-814D-4924-9DEB-C5DD357DAB19}">
      <dgm:prSet phldrT="[Text]" custT="1"/>
      <dgm:spPr bwMode="auto"/>
      <dgm:t>
        <a:bodyPr/>
        <a:lstStyle/>
        <a:p>
          <a:pPr>
            <a:defRPr/>
          </a:pPr>
          <a:r>
            <a:rPr lang="en-US" sz="2400"/>
            <a:t>3. Models</a:t>
          </a:r>
          <a:endParaRPr sz="2400"/>
        </a:p>
      </dgm:t>
    </dgm:pt>
    <dgm:pt modelId="{F2E0E519-759E-4A8F-9ADD-0EA4B4A46767}" type="parTrans" cxnId="{3D8A76A9-1BBB-4AAA-A0AF-5FCCB738DC1A}">
      <dgm:prSet/>
      <dgm:spPr bwMode="auto"/>
      <dgm:t>
        <a:bodyPr/>
        <a:lstStyle/>
        <a:p>
          <a:pPr>
            <a:defRPr/>
          </a:pPr>
          <a:endParaRPr lang="en-US" sz="2400"/>
        </a:p>
      </dgm:t>
    </dgm:pt>
    <dgm:pt modelId="{9879465D-04E4-4CB0-8C19-179E1308AB8B}" type="sibTrans" cxnId="{3D8A76A9-1BBB-4AAA-A0AF-5FCCB738DC1A}">
      <dgm:prSet/>
      <dgm:spPr bwMode="auto"/>
      <dgm:t>
        <a:bodyPr/>
        <a:lstStyle/>
        <a:p>
          <a:pPr>
            <a:defRPr/>
          </a:pPr>
          <a:endParaRPr lang="en-US" sz="2400"/>
        </a:p>
      </dgm:t>
    </dgm:pt>
    <dgm:pt modelId="{6457BDE1-8834-43F6-804A-5ABDEE4B740A}">
      <dgm:prSet phldrT="[Text]" custT="1"/>
      <dgm:spPr bwMode="auto"/>
      <dgm:t>
        <a:bodyPr/>
        <a:lstStyle/>
        <a:p>
          <a:pPr>
            <a:defRPr/>
          </a:pPr>
          <a:r>
            <a:rPr lang="en-US" sz="2400"/>
            <a:t>4. Running on Camunda</a:t>
          </a:r>
          <a:endParaRPr sz="2400"/>
        </a:p>
      </dgm:t>
    </dgm:pt>
    <dgm:pt modelId="{036A8080-85C4-4914-B989-DD3A5510501E}" type="parTrans" cxnId="{0E39F386-D54E-4D62-9E12-3A9D344071CC}">
      <dgm:prSet/>
      <dgm:spPr bwMode="auto"/>
      <dgm:t>
        <a:bodyPr/>
        <a:lstStyle/>
        <a:p>
          <a:pPr>
            <a:defRPr/>
          </a:pPr>
          <a:endParaRPr lang="en-US" sz="2400"/>
        </a:p>
      </dgm:t>
    </dgm:pt>
    <dgm:pt modelId="{DE50B73D-AD8A-4096-B1D9-77DC8FF4B069}" type="sibTrans" cxnId="{0E39F386-D54E-4D62-9E12-3A9D344071CC}">
      <dgm:prSet/>
      <dgm:spPr bwMode="auto"/>
      <dgm:t>
        <a:bodyPr/>
        <a:lstStyle/>
        <a:p>
          <a:pPr>
            <a:defRPr/>
          </a:pPr>
          <a:endParaRPr lang="en-US" sz="2400"/>
        </a:p>
      </dgm:t>
    </dgm:pt>
    <dgm:pt modelId="{7F5AA56A-B4C4-4F24-83F5-E34B1D0EE9F4}" type="pres">
      <dgm:prSet presAssocID="{7483E7E4-3890-4043-A8CD-B3EB104D01FD}" presName="Name0" presStyleCnt="0">
        <dgm:presLayoutVars>
          <dgm:chMax val="7"/>
          <dgm:chPref val="7"/>
          <dgm:dir/>
        </dgm:presLayoutVars>
      </dgm:prSet>
      <dgm:spPr bwMode="auto"/>
    </dgm:pt>
    <dgm:pt modelId="{FD9B0DE4-9AFC-44C4-91F5-966B848F63DC}" type="pres">
      <dgm:prSet presAssocID="{7483E7E4-3890-4043-A8CD-B3EB104D01FD}" presName="Name1" presStyleCnt="0"/>
      <dgm:spPr bwMode="auto"/>
    </dgm:pt>
    <dgm:pt modelId="{462FB770-B1A6-4568-BDBA-966CDB2FFD37}" type="pres">
      <dgm:prSet presAssocID="{7483E7E4-3890-4043-A8CD-B3EB104D01FD}" presName="cycle" presStyleCnt="0"/>
      <dgm:spPr bwMode="auto"/>
    </dgm:pt>
    <dgm:pt modelId="{566A6F19-9B80-459A-800A-C72F6C97762B}" type="pres">
      <dgm:prSet presAssocID="{7483E7E4-3890-4043-A8CD-B3EB104D01FD}" presName="srcNode" presStyleLbl="node1" presStyleIdx="0" presStyleCnt="4"/>
      <dgm:spPr bwMode="auto"/>
    </dgm:pt>
    <dgm:pt modelId="{71AB1BE5-399E-44FE-9604-A3A870364EA2}" type="pres">
      <dgm:prSet presAssocID="{7483E7E4-3890-4043-A8CD-B3EB104D01FD}" presName="conn" presStyleLbl="parChTrans1D2" presStyleIdx="0" presStyleCnt="1"/>
      <dgm:spPr bwMode="auto"/>
    </dgm:pt>
    <dgm:pt modelId="{AC02A2E7-230C-40CB-BF38-786D84F4A692}" type="pres">
      <dgm:prSet presAssocID="{7483E7E4-3890-4043-A8CD-B3EB104D01FD}" presName="extraNode" presStyleLbl="node1" presStyleIdx="0" presStyleCnt="4"/>
      <dgm:spPr bwMode="auto"/>
    </dgm:pt>
    <dgm:pt modelId="{89E6192F-8B0C-4B87-A275-C76B73632C56}" type="pres">
      <dgm:prSet presAssocID="{7483E7E4-3890-4043-A8CD-B3EB104D01FD}" presName="dstNode" presStyleLbl="node1" presStyleIdx="0" presStyleCnt="4"/>
      <dgm:spPr bwMode="auto"/>
    </dgm:pt>
    <dgm:pt modelId="{AF9974EE-1CC3-45AB-B471-B0F20D4A15A3}" type="pres">
      <dgm:prSet presAssocID="{8C81B59A-683B-4BE3-9D58-80E7A212455E}" presName="text_1" presStyleLbl="node1" presStyleIdx="0" presStyleCnt="4">
        <dgm:presLayoutVars>
          <dgm:bulletEnabled val="1"/>
        </dgm:presLayoutVars>
      </dgm:prSet>
      <dgm:spPr bwMode="auto"/>
    </dgm:pt>
    <dgm:pt modelId="{AEF81C30-599F-4578-95CD-1C0AA0CB5918}" type="pres">
      <dgm:prSet presAssocID="{8C81B59A-683B-4BE3-9D58-80E7A212455E}" presName="accent_1" presStyleCnt="0"/>
      <dgm:spPr bwMode="auto"/>
    </dgm:pt>
    <dgm:pt modelId="{D64431F1-2CD0-421E-8EBD-B2E4AF8F7DA8}" type="pres">
      <dgm:prSet presAssocID="{8C81B59A-683B-4BE3-9D58-80E7A212455E}" presName="accentRepeatNode" presStyleLbl="solidFgAcc1" presStyleIdx="0" presStyleCnt="4"/>
      <dgm:spPr bwMode="auto"/>
    </dgm:pt>
    <dgm:pt modelId="{192DF0A0-47CC-4AA2-AA35-57F743F03873}" type="pres">
      <dgm:prSet presAssocID="{E537A2C4-3D8C-4BBE-9B58-A45D9CD6DE5C}" presName="text_2" presStyleLbl="node1" presStyleIdx="1" presStyleCnt="4">
        <dgm:presLayoutVars>
          <dgm:bulletEnabled val="1"/>
        </dgm:presLayoutVars>
      </dgm:prSet>
      <dgm:spPr bwMode="auto"/>
    </dgm:pt>
    <dgm:pt modelId="{EC5A2844-D226-4DD3-BBE3-09D1B29012B2}" type="pres">
      <dgm:prSet presAssocID="{E537A2C4-3D8C-4BBE-9B58-A45D9CD6DE5C}" presName="accent_2" presStyleCnt="0"/>
      <dgm:spPr bwMode="auto"/>
    </dgm:pt>
    <dgm:pt modelId="{88F2399C-71F0-43C0-BB97-76106A88511C}" type="pres">
      <dgm:prSet presAssocID="{E537A2C4-3D8C-4BBE-9B58-A45D9CD6DE5C}" presName="accentRepeatNode" presStyleLbl="solidFgAcc1" presStyleIdx="1" presStyleCnt="4"/>
      <dgm:spPr bwMode="auto"/>
    </dgm:pt>
    <dgm:pt modelId="{1F5951FF-2125-4A10-B337-4DA0E84E8885}" type="pres">
      <dgm:prSet presAssocID="{B6E2C3FB-814D-4924-9DEB-C5DD357DAB19}" presName="text_3" presStyleLbl="node1" presStyleIdx="2" presStyleCnt="4">
        <dgm:presLayoutVars>
          <dgm:bulletEnabled val="1"/>
        </dgm:presLayoutVars>
      </dgm:prSet>
      <dgm:spPr bwMode="auto"/>
    </dgm:pt>
    <dgm:pt modelId="{6D57CCE0-3DB8-418A-A13E-0B864E4475CF}" type="pres">
      <dgm:prSet presAssocID="{B6E2C3FB-814D-4924-9DEB-C5DD357DAB19}" presName="accent_3" presStyleCnt="0"/>
      <dgm:spPr bwMode="auto"/>
    </dgm:pt>
    <dgm:pt modelId="{90A1CD0D-7E0B-4ACB-A2E4-10C7D97CB939}" type="pres">
      <dgm:prSet presAssocID="{B6E2C3FB-814D-4924-9DEB-C5DD357DAB19}" presName="accentRepeatNode" presStyleLbl="solidFgAcc1" presStyleIdx="2" presStyleCnt="4"/>
      <dgm:spPr bwMode="auto"/>
    </dgm:pt>
    <dgm:pt modelId="{B6AB02CC-758B-4D58-A81F-92573E228729}" type="pres">
      <dgm:prSet presAssocID="{6457BDE1-8834-43F6-804A-5ABDEE4B740A}" presName="text_4" presStyleLbl="node1" presStyleIdx="3" presStyleCnt="4">
        <dgm:presLayoutVars>
          <dgm:bulletEnabled val="1"/>
        </dgm:presLayoutVars>
      </dgm:prSet>
      <dgm:spPr bwMode="auto"/>
    </dgm:pt>
    <dgm:pt modelId="{6940862E-8262-4257-A829-0D0CB6ED0F3E}" type="pres">
      <dgm:prSet presAssocID="{6457BDE1-8834-43F6-804A-5ABDEE4B740A}" presName="accent_4" presStyleCnt="0"/>
      <dgm:spPr bwMode="auto"/>
    </dgm:pt>
    <dgm:pt modelId="{1C6DEF5B-76BE-4E77-BB49-37DB4513A81E}" type="pres">
      <dgm:prSet presAssocID="{6457BDE1-8834-43F6-804A-5ABDEE4B740A}" presName="accentRepeatNode" presStyleLbl="solidFgAcc1" presStyleIdx="3" presStyleCnt="4"/>
      <dgm:spPr bwMode="auto"/>
    </dgm:pt>
  </dgm:ptLst>
  <dgm:cxnLst>
    <dgm:cxn modelId="{F81B2B36-68D0-4A5F-8009-93794A9C9CE0}" srcId="{7483E7E4-3890-4043-A8CD-B3EB104D01FD}" destId="{8C81B59A-683B-4BE3-9D58-80E7A212455E}" srcOrd="0" destOrd="0" parTransId="{C0A17F4A-30EA-451D-AE54-0A4D18E15A26}" sibTransId="{05622AC5-D26D-4417-9764-3DBDBF4E89D5}"/>
    <dgm:cxn modelId="{C04C2E44-300C-4C96-9AE2-AA7F268BF962}" type="presOf" srcId="{E537A2C4-3D8C-4BBE-9B58-A45D9CD6DE5C}" destId="{192DF0A0-47CC-4AA2-AA35-57F743F03873}" srcOrd="0" destOrd="0" presId="urn:microsoft.com/office/officeart/2008/layout/VerticalCurvedList"/>
    <dgm:cxn modelId="{E497F45A-EDCD-494E-9CD3-287D6F00520C}" srcId="{7483E7E4-3890-4043-A8CD-B3EB104D01FD}" destId="{E537A2C4-3D8C-4BBE-9B58-A45D9CD6DE5C}" srcOrd="1" destOrd="0" parTransId="{C9CFAE9D-30BA-43B4-83EC-437367C209FE}" sibTransId="{CF7030FD-9415-43EE-AEAF-07B90C4D3397}"/>
    <dgm:cxn modelId="{0E39F386-D54E-4D62-9E12-3A9D344071CC}" srcId="{7483E7E4-3890-4043-A8CD-B3EB104D01FD}" destId="{6457BDE1-8834-43F6-804A-5ABDEE4B740A}" srcOrd="3" destOrd="0" parTransId="{036A8080-85C4-4914-B989-DD3A5510501E}" sibTransId="{DE50B73D-AD8A-4096-B1D9-77DC8FF4B069}"/>
    <dgm:cxn modelId="{B917C4A6-E44F-434B-A634-F0E0A113184C}" type="presOf" srcId="{6457BDE1-8834-43F6-804A-5ABDEE4B740A}" destId="{B6AB02CC-758B-4D58-A81F-92573E228729}" srcOrd="0" destOrd="0" presId="urn:microsoft.com/office/officeart/2008/layout/VerticalCurvedList"/>
    <dgm:cxn modelId="{3D8A76A9-1BBB-4AAA-A0AF-5FCCB738DC1A}" srcId="{7483E7E4-3890-4043-A8CD-B3EB104D01FD}" destId="{B6E2C3FB-814D-4924-9DEB-C5DD357DAB19}" srcOrd="2" destOrd="0" parTransId="{F2E0E519-759E-4A8F-9ADD-0EA4B4A46767}" sibTransId="{9879465D-04E4-4CB0-8C19-179E1308AB8B}"/>
    <dgm:cxn modelId="{2027BFA9-88BE-4044-B9B6-9333081863EB}" type="presOf" srcId="{8C81B59A-683B-4BE3-9D58-80E7A212455E}" destId="{AF9974EE-1CC3-45AB-B471-B0F20D4A15A3}" srcOrd="0" destOrd="0" presId="urn:microsoft.com/office/officeart/2008/layout/VerticalCurvedList"/>
    <dgm:cxn modelId="{D75423BB-4DEE-4E46-AB42-00D81D6E5B34}" type="presOf" srcId="{7483E7E4-3890-4043-A8CD-B3EB104D01FD}" destId="{7F5AA56A-B4C4-4F24-83F5-E34B1D0EE9F4}" srcOrd="0" destOrd="0" presId="urn:microsoft.com/office/officeart/2008/layout/VerticalCurvedList"/>
    <dgm:cxn modelId="{B5929CCE-3E74-470D-BE0D-C28443238DA5}" type="presOf" srcId="{B6E2C3FB-814D-4924-9DEB-C5DD357DAB19}" destId="{1F5951FF-2125-4A10-B337-4DA0E84E8885}" srcOrd="0" destOrd="0" presId="urn:microsoft.com/office/officeart/2008/layout/VerticalCurvedList"/>
    <dgm:cxn modelId="{4D0C6AD3-7B3B-4E1F-8802-10A0EEBFF017}" type="presOf" srcId="{05622AC5-D26D-4417-9764-3DBDBF4E89D5}" destId="{71AB1BE5-399E-44FE-9604-A3A870364EA2}" srcOrd="0" destOrd="0" presId="urn:microsoft.com/office/officeart/2008/layout/VerticalCurvedList"/>
    <dgm:cxn modelId="{BC915B4D-4572-4B10-B8F7-33906A7BCB7E}" type="presParOf" srcId="{7F5AA56A-B4C4-4F24-83F5-E34B1D0EE9F4}" destId="{FD9B0DE4-9AFC-44C4-91F5-966B848F63DC}" srcOrd="0" destOrd="0" presId="urn:microsoft.com/office/officeart/2008/layout/VerticalCurvedList"/>
    <dgm:cxn modelId="{E209FC70-6529-4E5C-9046-8546CC60931D}" type="presParOf" srcId="{FD9B0DE4-9AFC-44C4-91F5-966B848F63DC}" destId="{462FB770-B1A6-4568-BDBA-966CDB2FFD37}" srcOrd="0" destOrd="0" presId="urn:microsoft.com/office/officeart/2008/layout/VerticalCurvedList"/>
    <dgm:cxn modelId="{0AF29A07-6EF6-457A-94BA-950469AF2472}" type="presParOf" srcId="{462FB770-B1A6-4568-BDBA-966CDB2FFD37}" destId="{566A6F19-9B80-459A-800A-C72F6C97762B}" srcOrd="0" destOrd="0" presId="urn:microsoft.com/office/officeart/2008/layout/VerticalCurvedList"/>
    <dgm:cxn modelId="{38622733-994F-4675-A3E4-6283E82A52A0}" type="presParOf" srcId="{462FB770-B1A6-4568-BDBA-966CDB2FFD37}" destId="{71AB1BE5-399E-44FE-9604-A3A870364EA2}" srcOrd="1" destOrd="0" presId="urn:microsoft.com/office/officeart/2008/layout/VerticalCurvedList"/>
    <dgm:cxn modelId="{EF798378-5ACD-404C-996D-2D7119983650}" type="presParOf" srcId="{462FB770-B1A6-4568-BDBA-966CDB2FFD37}" destId="{AC02A2E7-230C-40CB-BF38-786D84F4A692}" srcOrd="2" destOrd="0" presId="urn:microsoft.com/office/officeart/2008/layout/VerticalCurvedList"/>
    <dgm:cxn modelId="{61AB5162-E6CC-455D-8C25-F744FB9BBB48}" type="presParOf" srcId="{462FB770-B1A6-4568-BDBA-966CDB2FFD37}" destId="{89E6192F-8B0C-4B87-A275-C76B73632C56}" srcOrd="3" destOrd="0" presId="urn:microsoft.com/office/officeart/2008/layout/VerticalCurvedList"/>
    <dgm:cxn modelId="{673DD2A9-4724-40B5-B1D1-C94D8E99533E}" type="presParOf" srcId="{FD9B0DE4-9AFC-44C4-91F5-966B848F63DC}" destId="{AF9974EE-1CC3-45AB-B471-B0F20D4A15A3}" srcOrd="1" destOrd="0" presId="urn:microsoft.com/office/officeart/2008/layout/VerticalCurvedList"/>
    <dgm:cxn modelId="{3B21C3C9-4FF6-4A9F-9D14-62216E7ACA65}" type="presParOf" srcId="{FD9B0DE4-9AFC-44C4-91F5-966B848F63DC}" destId="{AEF81C30-599F-4578-95CD-1C0AA0CB5918}" srcOrd="2" destOrd="0" presId="urn:microsoft.com/office/officeart/2008/layout/VerticalCurvedList"/>
    <dgm:cxn modelId="{7B0F417A-9310-44D5-9B34-6D364E391DE9}" type="presParOf" srcId="{AEF81C30-599F-4578-95CD-1C0AA0CB5918}" destId="{D64431F1-2CD0-421E-8EBD-B2E4AF8F7DA8}" srcOrd="0" destOrd="0" presId="urn:microsoft.com/office/officeart/2008/layout/VerticalCurvedList"/>
    <dgm:cxn modelId="{37D4053C-6555-498D-82A6-BB2F1453D4C0}" type="presParOf" srcId="{FD9B0DE4-9AFC-44C4-91F5-966B848F63DC}" destId="{192DF0A0-47CC-4AA2-AA35-57F743F03873}" srcOrd="3" destOrd="0" presId="urn:microsoft.com/office/officeart/2008/layout/VerticalCurvedList"/>
    <dgm:cxn modelId="{2D97DE51-3468-457E-A037-B3012E923F57}" type="presParOf" srcId="{FD9B0DE4-9AFC-44C4-91F5-966B848F63DC}" destId="{EC5A2844-D226-4DD3-BBE3-09D1B29012B2}" srcOrd="4" destOrd="0" presId="urn:microsoft.com/office/officeart/2008/layout/VerticalCurvedList"/>
    <dgm:cxn modelId="{3FFCDE72-8FBA-465D-A9BC-7E81324585A8}" type="presParOf" srcId="{EC5A2844-D226-4DD3-BBE3-09D1B29012B2}" destId="{88F2399C-71F0-43C0-BB97-76106A88511C}" srcOrd="0" destOrd="0" presId="urn:microsoft.com/office/officeart/2008/layout/VerticalCurvedList"/>
    <dgm:cxn modelId="{B9CCF936-EF95-485B-B841-F98919A29C10}" type="presParOf" srcId="{FD9B0DE4-9AFC-44C4-91F5-966B848F63DC}" destId="{1F5951FF-2125-4A10-B337-4DA0E84E8885}" srcOrd="5" destOrd="0" presId="urn:microsoft.com/office/officeart/2008/layout/VerticalCurvedList"/>
    <dgm:cxn modelId="{E0E97E28-68AB-40E9-951B-4E1DD7581350}" type="presParOf" srcId="{FD9B0DE4-9AFC-44C4-91F5-966B848F63DC}" destId="{6D57CCE0-3DB8-418A-A13E-0B864E4475CF}" srcOrd="6" destOrd="0" presId="urn:microsoft.com/office/officeart/2008/layout/VerticalCurvedList"/>
    <dgm:cxn modelId="{4B21DCD6-E60C-4DF3-B247-944AF9316F9C}" type="presParOf" srcId="{6D57CCE0-3DB8-418A-A13E-0B864E4475CF}" destId="{90A1CD0D-7E0B-4ACB-A2E4-10C7D97CB939}" srcOrd="0" destOrd="0" presId="urn:microsoft.com/office/officeart/2008/layout/VerticalCurvedList"/>
    <dgm:cxn modelId="{348B43F7-05BC-49A3-AD01-A8FA281C0501}" type="presParOf" srcId="{FD9B0DE4-9AFC-44C4-91F5-966B848F63DC}" destId="{B6AB02CC-758B-4D58-A81F-92573E228729}" srcOrd="7" destOrd="0" presId="urn:microsoft.com/office/officeart/2008/layout/VerticalCurvedList"/>
    <dgm:cxn modelId="{07428F83-1B27-40D4-B002-46A6D96D6814}" type="presParOf" srcId="{FD9B0DE4-9AFC-44C4-91F5-966B848F63DC}" destId="{6940862E-8262-4257-A829-0D0CB6ED0F3E}" srcOrd="8" destOrd="0" presId="urn:microsoft.com/office/officeart/2008/layout/VerticalCurvedList"/>
    <dgm:cxn modelId="{1D93F1F2-F6FF-4E36-840D-29CF16BBDD32}" type="presParOf" srcId="{6940862E-8262-4257-A829-0D0CB6ED0F3E}" destId="{1C6DEF5B-76BE-4E77-BB49-37DB4513A81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820285-447E-46BD-A5AE-9F2E3060516A}" type="doc">
      <dgm:prSet loTypeId="urn:microsoft.com/office/officeart/2005/8/layout/bProcess4#1" loCatId="process" qsTypeId="urn:microsoft.com/office/officeart/2005/8/quickstyle/simple1#2" qsCatId="simple" csTypeId="urn:microsoft.com/office/officeart/2005/8/colors/accent1_2" csCatId="accent1"/>
      <dgm:spPr bwMode="auto"/>
      <dgm:t>
        <a:bodyPr/>
        <a:lstStyle/>
        <a:p>
          <a:pPr>
            <a:defRPr/>
          </a:pPr>
          <a:endParaRPr lang="en-US"/>
        </a:p>
      </dgm:t>
    </dgm:pt>
    <dgm:pt modelId="{3D1E70F7-54BF-410E-B1E5-039C0385F75E}">
      <dgm:prSet phldrT="[Text]"/>
      <dgm:spPr bwMode="auto"/>
      <dgm:t>
        <a:bodyPr/>
        <a:lstStyle/>
        <a:p>
          <a:pPr>
            <a:defRPr/>
          </a:pPr>
          <a:r>
            <a:rPr lang="en-US"/>
            <a:t>House holder ask for renovation</a:t>
          </a:r>
          <a:endParaRPr/>
        </a:p>
      </dgm:t>
    </dgm:pt>
    <dgm:pt modelId="{71A78B3F-1917-41F8-BA46-A25E1C4ABE7B}" type="parTrans" cxnId="{09861AE1-CE3B-4B14-B6BF-C68D7B006CB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DCC85AD2-A380-4AFA-BE45-40D1B16096CA}" type="sibTrans" cxnId="{09861AE1-CE3B-4B14-B6BF-C68D7B006CB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FD27B525-F9E7-4FB0-AC20-329DC61723DE}">
      <dgm:prSet phldrT="[Text]"/>
      <dgm:spPr bwMode="auto"/>
      <dgm:t>
        <a:bodyPr/>
        <a:lstStyle/>
        <a:p>
          <a:pPr>
            <a:defRPr/>
          </a:pPr>
          <a:r>
            <a:rPr lang="en-US"/>
            <a:t>HRC check request feasibility</a:t>
          </a:r>
          <a:endParaRPr/>
        </a:p>
      </dgm:t>
    </dgm:pt>
    <dgm:pt modelId="{578A4DF8-9287-4DD1-896E-8C748CFECFB1}" type="parTrans" cxnId="{346A9855-D590-47A9-8EFF-1F4D992785A9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FFA87A22-70C6-4E07-8697-2580486EB8BE}" type="sibTrans" cxnId="{346A9855-D590-47A9-8EFF-1F4D992785A9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60D7EDD2-7D9B-43E2-BFCF-E981978B5960}">
      <dgm:prSet phldrT="[Text]"/>
      <dgm:spPr bwMode="auto"/>
      <dgm:t>
        <a:bodyPr/>
        <a:lstStyle/>
        <a:p>
          <a:pPr>
            <a:defRPr/>
          </a:pPr>
          <a:r>
            <a:rPr lang="en-US"/>
            <a:t>HRC ask for quotation to all 3</a:t>
          </a:r>
          <a:r>
            <a:rPr lang="en-US" baseline="30000"/>
            <a:t>rd</a:t>
          </a:r>
          <a:r>
            <a:rPr lang="en-US"/>
            <a:t> parties</a:t>
          </a:r>
          <a:endParaRPr/>
        </a:p>
      </dgm:t>
    </dgm:pt>
    <dgm:pt modelId="{33447675-3137-4D13-A26B-2E8F3481502D}" type="parTrans" cxnId="{941541C7-933F-478D-9764-BB96965CD542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1BC7FA3E-BD9A-4175-A6EE-0C5564E90BD5}" type="sibTrans" cxnId="{941541C7-933F-478D-9764-BB96965CD542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D5B6278D-45F8-4B7C-B368-B4C1A8BCB95C}">
      <dgm:prSet phldrT="[Text]"/>
      <dgm:spPr bwMode="auto"/>
      <dgm:t>
        <a:bodyPr/>
        <a:lstStyle/>
        <a:p>
          <a:pPr>
            <a:defRPr/>
          </a:pPr>
          <a:r>
            <a:rPr lang="en-US"/>
            <a:t>HRC select the best ones (winner 3</a:t>
          </a:r>
          <a:r>
            <a:rPr lang="en-US" baseline="30000"/>
            <a:t>rd</a:t>
          </a:r>
          <a:r>
            <a:rPr lang="en-US"/>
            <a:t> parties)</a:t>
          </a:r>
          <a:endParaRPr/>
        </a:p>
      </dgm:t>
    </dgm:pt>
    <dgm:pt modelId="{B25525E9-B821-4876-931B-4FBE5FB9941F}" type="parTrans" cxnId="{24F82B1E-F8E1-440B-B018-A7939C01FA0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D5F8F0D3-1FD2-410D-B86C-86F662A1B7FA}" type="sibTrans" cxnId="{24F82B1E-F8E1-440B-B018-A7939C01FA0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B098D41F-7172-4FE7-A5FC-FAE9198A31E7}">
      <dgm:prSet phldrT="[Text]"/>
      <dgm:spPr bwMode="auto"/>
      <dgm:t>
        <a:bodyPr/>
        <a:lstStyle/>
        <a:p>
          <a:pPr>
            <a:defRPr/>
          </a:pPr>
          <a:r>
            <a:rPr lang="en-US"/>
            <a:t>HRC inform winners</a:t>
          </a:r>
          <a:endParaRPr/>
        </a:p>
      </dgm:t>
    </dgm:pt>
    <dgm:pt modelId="{9BB616F9-BD70-49D7-8468-0EB14A7B91B3}" type="parTrans" cxnId="{6FA4FB3B-8641-4EBD-A090-247DE53AFE1D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A6F57707-424B-4FD9-AAA2-7B5478D62D17}" type="sibTrans" cxnId="{6FA4FB3B-8641-4EBD-A090-247DE53AFE1D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45FE5C8C-BF3E-475C-80B9-D2D599100F64}">
      <dgm:prSet phldrT="[Text]"/>
      <dgm:spPr bwMode="auto"/>
      <dgm:t>
        <a:bodyPr/>
        <a:lstStyle/>
        <a:p>
          <a:pPr>
            <a:defRPr/>
          </a:pPr>
          <a:r>
            <a:rPr lang="en-US"/>
            <a:t>HRC waits for work to finish</a:t>
          </a:r>
          <a:endParaRPr/>
        </a:p>
      </dgm:t>
    </dgm:pt>
    <dgm:pt modelId="{D8B5600B-B8EE-47D5-B0B7-82B8FD95DA67}" type="parTrans" cxnId="{A829255F-2FA2-4B0A-91FA-0C71A41E83A6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17682E62-0518-4DB4-944E-3968528D5D8F}" type="sibTrans" cxnId="{A829255F-2FA2-4B0A-91FA-0C71A41E83A6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29F5359E-E0E3-4021-B2D1-AE61E01EF452}">
      <dgm:prSet phldrT="[Text]"/>
      <dgm:spPr bwMode="auto"/>
      <dgm:t>
        <a:bodyPr vertOverflow="overflow" horzOverflow="clip" vert="horz" rtlCol="0" fromWordArt="0" anchor="ctr" forceAA="0" compatLnSpc="0"/>
        <a:lstStyle/>
        <a:p>
          <a:pPr marL="0" indent="0" algn="ctr" defTabSz="800100">
            <a:lnSpc>
              <a:spcPct val="90000"/>
            </a:lnSpc>
            <a:spcBef>
              <a:spcPts val="0"/>
            </a:spcBef>
            <a:spcAft>
              <a:spcPts val="0"/>
            </a:spcAft>
            <a:defRPr/>
          </a:pPr>
          <a:r>
            <a:rPr lang="en-US"/>
            <a:t>HRC inform householder when the project is finished</a:t>
          </a:r>
          <a:endParaRPr/>
        </a:p>
      </dgm:t>
    </dgm:pt>
    <dgm:pt modelId="{40581440-4ED8-409B-8CE2-C8C387BB62E8}" type="parTrans" cxnId="{66D21A21-69A2-471B-8DC3-0FBCA03A6BC3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E84E4B29-914E-431C-B0BB-8B1BED34F8E2}" type="sibTrans" cxnId="{66D21A21-69A2-471B-8DC3-0FBCA03A6BC3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40B1804A-FE51-4BE5-8E96-512B9B409573}">
      <dgm:prSet phldrT="[Text]"/>
      <dgm:spPr bwMode="auto"/>
      <dgm:t>
        <a:bodyPr/>
        <a:lstStyle/>
        <a:p>
          <a:pPr>
            <a:defRPr/>
          </a:pPr>
          <a:r>
            <a:rPr lang="en-US"/>
            <a:t>STOP</a:t>
          </a:r>
          <a:endParaRPr/>
        </a:p>
      </dgm:t>
    </dgm:pt>
    <dgm:pt modelId="{CF4C37B9-CD09-41DA-AC1F-488B6313CF60}" type="parTrans" cxnId="{D028D679-E057-4BB3-84FE-09420CE35E13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D3DFE488-9041-43D7-9CD8-EFF41DEC9935}" type="sibTrans" cxnId="{D028D679-E057-4BB3-84FE-09420CE35E13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3FF35677-CAA0-44AC-8961-EBAA58C51717}" type="pres">
      <dgm:prSet presAssocID="{08820285-447E-46BD-A5AE-9F2E3060516A}" presName="Name0" presStyleCnt="0">
        <dgm:presLayoutVars>
          <dgm:dir/>
          <dgm:resizeHandles val="exact"/>
        </dgm:presLayoutVars>
      </dgm:prSet>
      <dgm:spPr bwMode="auto"/>
    </dgm:pt>
    <dgm:pt modelId="{6A4B820B-0D4E-450D-9D8C-71477F5B04C2}" type="pres">
      <dgm:prSet presAssocID="{3D1E70F7-54BF-410E-B1E5-039C0385F75E}" presName="compNode" presStyleCnt="0"/>
      <dgm:spPr bwMode="auto"/>
    </dgm:pt>
    <dgm:pt modelId="{C92200E0-EE27-434B-A939-01C4AAC13657}" type="pres">
      <dgm:prSet presAssocID="{3D1E70F7-54BF-410E-B1E5-039C0385F75E}" presName="dummyConnPt" presStyleCnt="0"/>
      <dgm:spPr bwMode="auto"/>
    </dgm:pt>
    <dgm:pt modelId="{155FD07A-BA16-4B95-A814-E8FF45C6B13C}" type="pres">
      <dgm:prSet presAssocID="{3D1E70F7-54BF-410E-B1E5-039C0385F75E}" presName="node" presStyleLbl="node1" presStyleIdx="0" presStyleCnt="8">
        <dgm:presLayoutVars>
          <dgm:bulletEnabled val="1"/>
        </dgm:presLayoutVars>
      </dgm:prSet>
      <dgm:spPr bwMode="auto"/>
    </dgm:pt>
    <dgm:pt modelId="{6D96AEB4-7956-47F5-AFB1-CA38C80C23EA}" type="pres">
      <dgm:prSet presAssocID="{DCC85AD2-A380-4AFA-BE45-40D1B16096CA}" presName="sibTrans" presStyleLbl="bgSibTrans2D1" presStyleIdx="0" presStyleCnt="7"/>
      <dgm:spPr bwMode="auto"/>
    </dgm:pt>
    <dgm:pt modelId="{68A23C6C-B5AB-4113-B1B4-36A7BCC20BAA}" type="pres">
      <dgm:prSet presAssocID="{FD27B525-F9E7-4FB0-AC20-329DC61723DE}" presName="compNode" presStyleCnt="0"/>
      <dgm:spPr bwMode="auto"/>
    </dgm:pt>
    <dgm:pt modelId="{9EE924C0-926B-402D-8E8D-EF8759A0E4EB}" type="pres">
      <dgm:prSet presAssocID="{FD27B525-F9E7-4FB0-AC20-329DC61723DE}" presName="dummyConnPt" presStyleCnt="0"/>
      <dgm:spPr bwMode="auto"/>
    </dgm:pt>
    <dgm:pt modelId="{2FEB0FD4-4D41-4083-9CAA-3D9DC45EC3AF}" type="pres">
      <dgm:prSet presAssocID="{FD27B525-F9E7-4FB0-AC20-329DC61723DE}" presName="node" presStyleLbl="node1" presStyleIdx="1" presStyleCnt="8">
        <dgm:presLayoutVars>
          <dgm:bulletEnabled val="1"/>
        </dgm:presLayoutVars>
      </dgm:prSet>
      <dgm:spPr bwMode="auto"/>
    </dgm:pt>
    <dgm:pt modelId="{522025A8-751F-4FBA-BD96-D642FE88A1D6}" type="pres">
      <dgm:prSet presAssocID="{FFA87A22-70C6-4E07-8697-2580486EB8BE}" presName="sibTrans" presStyleLbl="bgSibTrans2D1" presStyleIdx="1" presStyleCnt="7"/>
      <dgm:spPr bwMode="auto"/>
    </dgm:pt>
    <dgm:pt modelId="{163B8C08-8B04-4DEF-800C-E6E13217D68F}" type="pres">
      <dgm:prSet presAssocID="{60D7EDD2-7D9B-43E2-BFCF-E981978B5960}" presName="compNode" presStyleCnt="0"/>
      <dgm:spPr bwMode="auto"/>
    </dgm:pt>
    <dgm:pt modelId="{7FED8643-DD7A-47E6-A494-07FD58F6BDFF}" type="pres">
      <dgm:prSet presAssocID="{60D7EDD2-7D9B-43E2-BFCF-E981978B5960}" presName="dummyConnPt" presStyleCnt="0"/>
      <dgm:spPr bwMode="auto"/>
    </dgm:pt>
    <dgm:pt modelId="{1A6FDBDE-83D0-477F-B7CF-9D9555E76EBF}" type="pres">
      <dgm:prSet presAssocID="{60D7EDD2-7D9B-43E2-BFCF-E981978B5960}" presName="node" presStyleLbl="node1" presStyleIdx="2" presStyleCnt="8">
        <dgm:presLayoutVars>
          <dgm:bulletEnabled val="1"/>
        </dgm:presLayoutVars>
      </dgm:prSet>
      <dgm:spPr bwMode="auto"/>
    </dgm:pt>
    <dgm:pt modelId="{53F3C710-CC43-4D14-8D2A-54B1221E2FCB}" type="pres">
      <dgm:prSet presAssocID="{1BC7FA3E-BD9A-4175-A6EE-0C5564E90BD5}" presName="sibTrans" presStyleLbl="bgSibTrans2D1" presStyleIdx="2" presStyleCnt="7"/>
      <dgm:spPr bwMode="auto"/>
    </dgm:pt>
    <dgm:pt modelId="{A11C2413-0F07-4243-81BE-DFA27105DCAF}" type="pres">
      <dgm:prSet presAssocID="{D5B6278D-45F8-4B7C-B368-B4C1A8BCB95C}" presName="compNode" presStyleCnt="0"/>
      <dgm:spPr bwMode="auto"/>
    </dgm:pt>
    <dgm:pt modelId="{E50E3DA4-46BF-4700-BD21-9CEDA4F4C8F4}" type="pres">
      <dgm:prSet presAssocID="{D5B6278D-45F8-4B7C-B368-B4C1A8BCB95C}" presName="dummyConnPt" presStyleCnt="0"/>
      <dgm:spPr bwMode="auto"/>
    </dgm:pt>
    <dgm:pt modelId="{D6894706-1532-4285-8E0F-8E0CA450225D}" type="pres">
      <dgm:prSet presAssocID="{D5B6278D-45F8-4B7C-B368-B4C1A8BCB95C}" presName="node" presStyleLbl="node1" presStyleIdx="3" presStyleCnt="8">
        <dgm:presLayoutVars>
          <dgm:bulletEnabled val="1"/>
        </dgm:presLayoutVars>
      </dgm:prSet>
      <dgm:spPr bwMode="auto"/>
    </dgm:pt>
    <dgm:pt modelId="{54393742-A26F-4856-BEE4-5B11EB24F7EC}" type="pres">
      <dgm:prSet presAssocID="{D5F8F0D3-1FD2-410D-B86C-86F662A1B7FA}" presName="sibTrans" presStyleLbl="bgSibTrans2D1" presStyleIdx="3" presStyleCnt="7"/>
      <dgm:spPr bwMode="auto"/>
    </dgm:pt>
    <dgm:pt modelId="{41AA125C-8F1E-4784-B0B9-DD07ECB28441}" type="pres">
      <dgm:prSet presAssocID="{B098D41F-7172-4FE7-A5FC-FAE9198A31E7}" presName="compNode" presStyleCnt="0"/>
      <dgm:spPr bwMode="auto"/>
    </dgm:pt>
    <dgm:pt modelId="{7268752B-FA4B-4480-8DBD-78E3CC1744B5}" type="pres">
      <dgm:prSet presAssocID="{B098D41F-7172-4FE7-A5FC-FAE9198A31E7}" presName="dummyConnPt" presStyleCnt="0"/>
      <dgm:spPr bwMode="auto"/>
    </dgm:pt>
    <dgm:pt modelId="{DD7ED7AC-915E-49F9-A532-D91EC3BD437A}" type="pres">
      <dgm:prSet presAssocID="{B098D41F-7172-4FE7-A5FC-FAE9198A31E7}" presName="node" presStyleLbl="node1" presStyleIdx="4" presStyleCnt="8">
        <dgm:presLayoutVars>
          <dgm:bulletEnabled val="1"/>
        </dgm:presLayoutVars>
      </dgm:prSet>
      <dgm:spPr bwMode="auto"/>
    </dgm:pt>
    <dgm:pt modelId="{1C135409-2E36-4266-96BE-960936F54DD0}" type="pres">
      <dgm:prSet presAssocID="{A6F57707-424B-4FD9-AAA2-7B5478D62D17}" presName="sibTrans" presStyleLbl="bgSibTrans2D1" presStyleIdx="4" presStyleCnt="7"/>
      <dgm:spPr bwMode="auto"/>
    </dgm:pt>
    <dgm:pt modelId="{C3729610-E7BA-432F-A5AD-03822BF43B56}" type="pres">
      <dgm:prSet presAssocID="{45FE5C8C-BF3E-475C-80B9-D2D599100F64}" presName="compNode" presStyleCnt="0"/>
      <dgm:spPr bwMode="auto"/>
    </dgm:pt>
    <dgm:pt modelId="{BFA71B44-C0FD-4AFB-BA72-E8E740EDC39B}" type="pres">
      <dgm:prSet presAssocID="{45FE5C8C-BF3E-475C-80B9-D2D599100F64}" presName="dummyConnPt" presStyleCnt="0"/>
      <dgm:spPr bwMode="auto"/>
    </dgm:pt>
    <dgm:pt modelId="{19421B81-EEAA-4B50-A305-73D11606D301}" type="pres">
      <dgm:prSet presAssocID="{45FE5C8C-BF3E-475C-80B9-D2D599100F64}" presName="node" presStyleLbl="node1" presStyleIdx="5" presStyleCnt="8">
        <dgm:presLayoutVars>
          <dgm:bulletEnabled val="1"/>
        </dgm:presLayoutVars>
      </dgm:prSet>
      <dgm:spPr bwMode="auto"/>
    </dgm:pt>
    <dgm:pt modelId="{666F8646-AE51-4907-B56F-6BAAFE9F95D6}" type="pres">
      <dgm:prSet presAssocID="{17682E62-0518-4DB4-944E-3968528D5D8F}" presName="sibTrans" presStyleLbl="bgSibTrans2D1" presStyleIdx="5" presStyleCnt="7"/>
      <dgm:spPr bwMode="auto"/>
    </dgm:pt>
    <dgm:pt modelId="{2C4F355D-46A2-4FE1-B560-9997C8F035E0}" type="pres">
      <dgm:prSet presAssocID="{29F5359E-E0E3-4021-B2D1-AE61E01EF452}" presName="compNode" presStyleCnt="0"/>
      <dgm:spPr bwMode="auto"/>
    </dgm:pt>
    <dgm:pt modelId="{C363806A-2727-401C-9880-A43565299385}" type="pres">
      <dgm:prSet presAssocID="{29F5359E-E0E3-4021-B2D1-AE61E01EF452}" presName="dummyConnPt" presStyleCnt="0"/>
      <dgm:spPr bwMode="auto"/>
    </dgm:pt>
    <dgm:pt modelId="{33F0825E-EF27-4731-9862-024821257178}" type="pres">
      <dgm:prSet presAssocID="{29F5359E-E0E3-4021-B2D1-AE61E01EF452}" presName="node" presStyleLbl="node1" presStyleIdx="6" presStyleCnt="8">
        <dgm:presLayoutVars>
          <dgm:bulletEnabled val="1"/>
        </dgm:presLayoutVars>
      </dgm:prSet>
      <dgm:spPr bwMode="auto"/>
    </dgm:pt>
    <dgm:pt modelId="{F50DC5EF-15AE-40CB-BE8B-9DE90F8DCD47}" type="pres">
      <dgm:prSet presAssocID="{E84E4B29-914E-431C-B0BB-8B1BED34F8E2}" presName="sibTrans" presStyleLbl="bgSibTrans2D1" presStyleIdx="6" presStyleCnt="7"/>
      <dgm:spPr bwMode="auto"/>
    </dgm:pt>
    <dgm:pt modelId="{91B7F995-3BCE-43F7-9D5B-BAAC3182F5DB}" type="pres">
      <dgm:prSet presAssocID="{40B1804A-FE51-4BE5-8E96-512B9B409573}" presName="compNode" presStyleCnt="0"/>
      <dgm:spPr bwMode="auto"/>
    </dgm:pt>
    <dgm:pt modelId="{B14E21C7-A1D1-4D36-823E-800861D0B11E}" type="pres">
      <dgm:prSet presAssocID="{40B1804A-FE51-4BE5-8E96-512B9B409573}" presName="dummyConnPt" presStyleCnt="0"/>
      <dgm:spPr bwMode="auto"/>
    </dgm:pt>
    <dgm:pt modelId="{5700E6BC-2285-418D-9F85-8A0D37A57961}" type="pres">
      <dgm:prSet presAssocID="{40B1804A-FE51-4BE5-8E96-512B9B409573}" presName="node" presStyleLbl="node1" presStyleIdx="7" presStyleCnt="8">
        <dgm:presLayoutVars>
          <dgm:bulletEnabled val="1"/>
        </dgm:presLayoutVars>
      </dgm:prSet>
      <dgm:spPr bwMode="auto"/>
    </dgm:pt>
  </dgm:ptLst>
  <dgm:cxnLst>
    <dgm:cxn modelId="{FB3D6D16-3E1A-459E-8D32-5A55DA7082BC}" type="presOf" srcId="{FFA87A22-70C6-4E07-8697-2580486EB8BE}" destId="{522025A8-751F-4FBA-BD96-D642FE88A1D6}" srcOrd="0" destOrd="0" presId="urn:microsoft.com/office/officeart/2005/8/layout/bProcess4#1"/>
    <dgm:cxn modelId="{D9902E19-CB8E-4697-9BAA-32E6F3E82262}" type="presOf" srcId="{DCC85AD2-A380-4AFA-BE45-40D1B16096CA}" destId="{6D96AEB4-7956-47F5-AFB1-CA38C80C23EA}" srcOrd="0" destOrd="0" presId="urn:microsoft.com/office/officeart/2005/8/layout/bProcess4#1"/>
    <dgm:cxn modelId="{24F82B1E-F8E1-440B-B018-A7939C01FA01}" srcId="{08820285-447E-46BD-A5AE-9F2E3060516A}" destId="{D5B6278D-45F8-4B7C-B368-B4C1A8BCB95C}" srcOrd="3" destOrd="0" parTransId="{B25525E9-B821-4876-931B-4FBE5FB9941F}" sibTransId="{D5F8F0D3-1FD2-410D-B86C-86F662A1B7FA}"/>
    <dgm:cxn modelId="{66D21A21-69A2-471B-8DC3-0FBCA03A6BC3}" srcId="{08820285-447E-46BD-A5AE-9F2E3060516A}" destId="{29F5359E-E0E3-4021-B2D1-AE61E01EF452}" srcOrd="6" destOrd="0" parTransId="{40581440-4ED8-409B-8CE2-C8C387BB62E8}" sibTransId="{E84E4B29-914E-431C-B0BB-8B1BED34F8E2}"/>
    <dgm:cxn modelId="{FD87A424-C382-4565-B3D5-41E8B8B1EF2C}" type="presOf" srcId="{3D1E70F7-54BF-410E-B1E5-039C0385F75E}" destId="{155FD07A-BA16-4B95-A814-E8FF45C6B13C}" srcOrd="0" destOrd="0" presId="urn:microsoft.com/office/officeart/2005/8/layout/bProcess4#1"/>
    <dgm:cxn modelId="{5BEF182C-8708-45E5-8FC8-E4CBA40FA1C0}" type="presOf" srcId="{60D7EDD2-7D9B-43E2-BFCF-E981978B5960}" destId="{1A6FDBDE-83D0-477F-B7CF-9D9555E76EBF}" srcOrd="0" destOrd="0" presId="urn:microsoft.com/office/officeart/2005/8/layout/bProcess4#1"/>
    <dgm:cxn modelId="{85D07237-C750-4D80-A5F0-EBC9AD7FEBD3}" type="presOf" srcId="{FD27B525-F9E7-4FB0-AC20-329DC61723DE}" destId="{2FEB0FD4-4D41-4083-9CAA-3D9DC45EC3AF}" srcOrd="0" destOrd="0" presId="urn:microsoft.com/office/officeart/2005/8/layout/bProcess4#1"/>
    <dgm:cxn modelId="{6FA4FB3B-8641-4EBD-A090-247DE53AFE1D}" srcId="{08820285-447E-46BD-A5AE-9F2E3060516A}" destId="{B098D41F-7172-4FE7-A5FC-FAE9198A31E7}" srcOrd="4" destOrd="0" parTransId="{9BB616F9-BD70-49D7-8468-0EB14A7B91B3}" sibTransId="{A6F57707-424B-4FD9-AAA2-7B5478D62D17}"/>
    <dgm:cxn modelId="{D817AE3C-BFD7-4708-923B-1FB4D0219E9A}" type="presOf" srcId="{B098D41F-7172-4FE7-A5FC-FAE9198A31E7}" destId="{DD7ED7AC-915E-49F9-A532-D91EC3BD437A}" srcOrd="0" destOrd="0" presId="urn:microsoft.com/office/officeart/2005/8/layout/bProcess4#1"/>
    <dgm:cxn modelId="{A829255F-2FA2-4B0A-91FA-0C71A41E83A6}" srcId="{08820285-447E-46BD-A5AE-9F2E3060516A}" destId="{45FE5C8C-BF3E-475C-80B9-D2D599100F64}" srcOrd="5" destOrd="0" parTransId="{D8B5600B-B8EE-47D5-B0B7-82B8FD95DA67}" sibTransId="{17682E62-0518-4DB4-944E-3968528D5D8F}"/>
    <dgm:cxn modelId="{EC3CD360-CA40-407C-8FD9-12156652B1D1}" type="presOf" srcId="{40B1804A-FE51-4BE5-8E96-512B9B409573}" destId="{5700E6BC-2285-418D-9F85-8A0D37A57961}" srcOrd="0" destOrd="0" presId="urn:microsoft.com/office/officeart/2005/8/layout/bProcess4#1"/>
    <dgm:cxn modelId="{1D46A36B-BEB5-428D-AFB4-BDDADAD8DF1F}" type="presOf" srcId="{1BC7FA3E-BD9A-4175-A6EE-0C5564E90BD5}" destId="{53F3C710-CC43-4D14-8D2A-54B1221E2FCB}" srcOrd="0" destOrd="0" presId="urn:microsoft.com/office/officeart/2005/8/layout/bProcess4#1"/>
    <dgm:cxn modelId="{346A9855-D590-47A9-8EFF-1F4D992785A9}" srcId="{08820285-447E-46BD-A5AE-9F2E3060516A}" destId="{FD27B525-F9E7-4FB0-AC20-329DC61723DE}" srcOrd="1" destOrd="0" parTransId="{578A4DF8-9287-4DD1-896E-8C748CFECFB1}" sibTransId="{FFA87A22-70C6-4E07-8697-2580486EB8BE}"/>
    <dgm:cxn modelId="{C952B058-174E-4866-BECD-8FD7AB90EE34}" type="presOf" srcId="{D5F8F0D3-1FD2-410D-B86C-86F662A1B7FA}" destId="{54393742-A26F-4856-BEE4-5B11EB24F7EC}" srcOrd="0" destOrd="0" presId="urn:microsoft.com/office/officeart/2005/8/layout/bProcess4#1"/>
    <dgm:cxn modelId="{D028D679-E057-4BB3-84FE-09420CE35E13}" srcId="{08820285-447E-46BD-A5AE-9F2E3060516A}" destId="{40B1804A-FE51-4BE5-8E96-512B9B409573}" srcOrd="7" destOrd="0" parTransId="{CF4C37B9-CD09-41DA-AC1F-488B6313CF60}" sibTransId="{D3DFE488-9041-43D7-9CD8-EFF41DEC9935}"/>
    <dgm:cxn modelId="{1EBBA598-9116-4F63-842B-B0783AACBC29}" type="presOf" srcId="{E84E4B29-914E-431C-B0BB-8B1BED34F8E2}" destId="{F50DC5EF-15AE-40CB-BE8B-9DE90F8DCD47}" srcOrd="0" destOrd="0" presId="urn:microsoft.com/office/officeart/2005/8/layout/bProcess4#1"/>
    <dgm:cxn modelId="{0D2F01A4-48FF-4D39-919F-45B09AA64139}" type="presOf" srcId="{D5B6278D-45F8-4B7C-B368-B4C1A8BCB95C}" destId="{D6894706-1532-4285-8E0F-8E0CA450225D}" srcOrd="0" destOrd="0" presId="urn:microsoft.com/office/officeart/2005/8/layout/bProcess4#1"/>
    <dgm:cxn modelId="{941541C7-933F-478D-9764-BB96965CD542}" srcId="{08820285-447E-46BD-A5AE-9F2E3060516A}" destId="{60D7EDD2-7D9B-43E2-BFCF-E981978B5960}" srcOrd="2" destOrd="0" parTransId="{33447675-3137-4D13-A26B-2E8F3481502D}" sibTransId="{1BC7FA3E-BD9A-4175-A6EE-0C5564E90BD5}"/>
    <dgm:cxn modelId="{C512B8C7-D76D-4B7E-AB33-26FCA2A48A76}" type="presOf" srcId="{A6F57707-424B-4FD9-AAA2-7B5478D62D17}" destId="{1C135409-2E36-4266-96BE-960936F54DD0}" srcOrd="0" destOrd="0" presId="urn:microsoft.com/office/officeart/2005/8/layout/bProcess4#1"/>
    <dgm:cxn modelId="{E59586E0-0B9D-4A5D-9340-FFD794EAB194}" type="presOf" srcId="{29F5359E-E0E3-4021-B2D1-AE61E01EF452}" destId="{33F0825E-EF27-4731-9862-024821257178}" srcOrd="0" destOrd="0" presId="urn:microsoft.com/office/officeart/2005/8/layout/bProcess4#1"/>
    <dgm:cxn modelId="{09861AE1-CE3B-4B14-B6BF-C68D7B006CB1}" srcId="{08820285-447E-46BD-A5AE-9F2E3060516A}" destId="{3D1E70F7-54BF-410E-B1E5-039C0385F75E}" srcOrd="0" destOrd="0" parTransId="{71A78B3F-1917-41F8-BA46-A25E1C4ABE7B}" sibTransId="{DCC85AD2-A380-4AFA-BE45-40D1B16096CA}"/>
    <dgm:cxn modelId="{1E5CF2E4-0F38-4C25-8031-E19D077D5174}" type="presOf" srcId="{08820285-447E-46BD-A5AE-9F2E3060516A}" destId="{3FF35677-CAA0-44AC-8961-EBAA58C51717}" srcOrd="0" destOrd="0" presId="urn:microsoft.com/office/officeart/2005/8/layout/bProcess4#1"/>
    <dgm:cxn modelId="{7F8745F8-CA18-4CA8-BFD2-8C8E7A63FD41}" type="presOf" srcId="{45FE5C8C-BF3E-475C-80B9-D2D599100F64}" destId="{19421B81-EEAA-4B50-A305-73D11606D301}" srcOrd="0" destOrd="0" presId="urn:microsoft.com/office/officeart/2005/8/layout/bProcess4#1"/>
    <dgm:cxn modelId="{6E56A3FF-949B-436D-8E0B-396A5181DC85}" type="presOf" srcId="{17682E62-0518-4DB4-944E-3968528D5D8F}" destId="{666F8646-AE51-4907-B56F-6BAAFE9F95D6}" srcOrd="0" destOrd="0" presId="urn:microsoft.com/office/officeart/2005/8/layout/bProcess4#1"/>
    <dgm:cxn modelId="{B6653AC0-B0C0-4A96-AB19-05BF26F37A84}" type="presParOf" srcId="{3FF35677-CAA0-44AC-8961-EBAA58C51717}" destId="{6A4B820B-0D4E-450D-9D8C-71477F5B04C2}" srcOrd="0" destOrd="0" presId="urn:microsoft.com/office/officeart/2005/8/layout/bProcess4#1"/>
    <dgm:cxn modelId="{1970EEFD-216B-40B0-8579-8F34E88498CD}" type="presParOf" srcId="{6A4B820B-0D4E-450D-9D8C-71477F5B04C2}" destId="{C92200E0-EE27-434B-A939-01C4AAC13657}" srcOrd="0" destOrd="0" presId="urn:microsoft.com/office/officeart/2005/8/layout/bProcess4#1"/>
    <dgm:cxn modelId="{AB4B0AD6-9698-4B32-9BC3-DADCD8312420}" type="presParOf" srcId="{6A4B820B-0D4E-450D-9D8C-71477F5B04C2}" destId="{155FD07A-BA16-4B95-A814-E8FF45C6B13C}" srcOrd="1" destOrd="0" presId="urn:microsoft.com/office/officeart/2005/8/layout/bProcess4#1"/>
    <dgm:cxn modelId="{7103FD23-DA40-407F-8C68-0615A3BCA0FD}" type="presParOf" srcId="{3FF35677-CAA0-44AC-8961-EBAA58C51717}" destId="{6D96AEB4-7956-47F5-AFB1-CA38C80C23EA}" srcOrd="1" destOrd="0" presId="urn:microsoft.com/office/officeart/2005/8/layout/bProcess4#1"/>
    <dgm:cxn modelId="{1ACC73B4-F712-4D7F-999A-8910D7C70668}" type="presParOf" srcId="{3FF35677-CAA0-44AC-8961-EBAA58C51717}" destId="{68A23C6C-B5AB-4113-B1B4-36A7BCC20BAA}" srcOrd="2" destOrd="0" presId="urn:microsoft.com/office/officeart/2005/8/layout/bProcess4#1"/>
    <dgm:cxn modelId="{C198C04F-9FBE-4C00-B028-C31D5BF25FC2}" type="presParOf" srcId="{68A23C6C-B5AB-4113-B1B4-36A7BCC20BAA}" destId="{9EE924C0-926B-402D-8E8D-EF8759A0E4EB}" srcOrd="0" destOrd="0" presId="urn:microsoft.com/office/officeart/2005/8/layout/bProcess4#1"/>
    <dgm:cxn modelId="{D623EB89-499B-4AAA-AF7E-9CD704E22050}" type="presParOf" srcId="{68A23C6C-B5AB-4113-B1B4-36A7BCC20BAA}" destId="{2FEB0FD4-4D41-4083-9CAA-3D9DC45EC3AF}" srcOrd="1" destOrd="0" presId="urn:microsoft.com/office/officeart/2005/8/layout/bProcess4#1"/>
    <dgm:cxn modelId="{19DAF968-04A4-4D26-8117-75820040CF93}" type="presParOf" srcId="{3FF35677-CAA0-44AC-8961-EBAA58C51717}" destId="{522025A8-751F-4FBA-BD96-D642FE88A1D6}" srcOrd="3" destOrd="0" presId="urn:microsoft.com/office/officeart/2005/8/layout/bProcess4#1"/>
    <dgm:cxn modelId="{947FFF4C-EC5D-4962-B96B-B3F0848BC4B2}" type="presParOf" srcId="{3FF35677-CAA0-44AC-8961-EBAA58C51717}" destId="{163B8C08-8B04-4DEF-800C-E6E13217D68F}" srcOrd="4" destOrd="0" presId="urn:microsoft.com/office/officeart/2005/8/layout/bProcess4#1"/>
    <dgm:cxn modelId="{0409EBA8-6DF9-4AF0-A277-3BEAA2FFDB36}" type="presParOf" srcId="{163B8C08-8B04-4DEF-800C-E6E13217D68F}" destId="{7FED8643-DD7A-47E6-A494-07FD58F6BDFF}" srcOrd="0" destOrd="0" presId="urn:microsoft.com/office/officeart/2005/8/layout/bProcess4#1"/>
    <dgm:cxn modelId="{3938C27C-6BDB-4285-9568-94F673333ECC}" type="presParOf" srcId="{163B8C08-8B04-4DEF-800C-E6E13217D68F}" destId="{1A6FDBDE-83D0-477F-B7CF-9D9555E76EBF}" srcOrd="1" destOrd="0" presId="urn:microsoft.com/office/officeart/2005/8/layout/bProcess4#1"/>
    <dgm:cxn modelId="{6314B868-EAFB-4620-BAFF-A65AD29BCCFF}" type="presParOf" srcId="{3FF35677-CAA0-44AC-8961-EBAA58C51717}" destId="{53F3C710-CC43-4D14-8D2A-54B1221E2FCB}" srcOrd="5" destOrd="0" presId="urn:microsoft.com/office/officeart/2005/8/layout/bProcess4#1"/>
    <dgm:cxn modelId="{F4E19270-3D63-45F5-A93E-1AD4065F98FF}" type="presParOf" srcId="{3FF35677-CAA0-44AC-8961-EBAA58C51717}" destId="{A11C2413-0F07-4243-81BE-DFA27105DCAF}" srcOrd="6" destOrd="0" presId="urn:microsoft.com/office/officeart/2005/8/layout/bProcess4#1"/>
    <dgm:cxn modelId="{290B45D8-4EA9-442E-8ECC-5F63FECD17D1}" type="presParOf" srcId="{A11C2413-0F07-4243-81BE-DFA27105DCAF}" destId="{E50E3DA4-46BF-4700-BD21-9CEDA4F4C8F4}" srcOrd="0" destOrd="0" presId="urn:microsoft.com/office/officeart/2005/8/layout/bProcess4#1"/>
    <dgm:cxn modelId="{E98C2571-73F0-431F-9A41-979920199CF6}" type="presParOf" srcId="{A11C2413-0F07-4243-81BE-DFA27105DCAF}" destId="{D6894706-1532-4285-8E0F-8E0CA450225D}" srcOrd="1" destOrd="0" presId="urn:microsoft.com/office/officeart/2005/8/layout/bProcess4#1"/>
    <dgm:cxn modelId="{85C0589B-32E9-469F-8DC4-D8A8EF1C31F1}" type="presParOf" srcId="{3FF35677-CAA0-44AC-8961-EBAA58C51717}" destId="{54393742-A26F-4856-BEE4-5B11EB24F7EC}" srcOrd="7" destOrd="0" presId="urn:microsoft.com/office/officeart/2005/8/layout/bProcess4#1"/>
    <dgm:cxn modelId="{DA0EAE50-105F-459E-BEE1-23E59BA01823}" type="presParOf" srcId="{3FF35677-CAA0-44AC-8961-EBAA58C51717}" destId="{41AA125C-8F1E-4784-B0B9-DD07ECB28441}" srcOrd="8" destOrd="0" presId="urn:microsoft.com/office/officeart/2005/8/layout/bProcess4#1"/>
    <dgm:cxn modelId="{7C4EA473-3A01-4A92-8277-DABE89C038AE}" type="presParOf" srcId="{41AA125C-8F1E-4784-B0B9-DD07ECB28441}" destId="{7268752B-FA4B-4480-8DBD-78E3CC1744B5}" srcOrd="0" destOrd="0" presId="urn:microsoft.com/office/officeart/2005/8/layout/bProcess4#1"/>
    <dgm:cxn modelId="{1C398F37-6F2B-4511-8DC6-A4CF5F5A1344}" type="presParOf" srcId="{41AA125C-8F1E-4784-B0B9-DD07ECB28441}" destId="{DD7ED7AC-915E-49F9-A532-D91EC3BD437A}" srcOrd="1" destOrd="0" presId="urn:microsoft.com/office/officeart/2005/8/layout/bProcess4#1"/>
    <dgm:cxn modelId="{9810A74B-4DC3-4A9B-A852-C2DCB71F0AE2}" type="presParOf" srcId="{3FF35677-CAA0-44AC-8961-EBAA58C51717}" destId="{1C135409-2E36-4266-96BE-960936F54DD0}" srcOrd="9" destOrd="0" presId="urn:microsoft.com/office/officeart/2005/8/layout/bProcess4#1"/>
    <dgm:cxn modelId="{7211C843-A5F4-41F2-A0EA-FDC209ABB3AA}" type="presParOf" srcId="{3FF35677-CAA0-44AC-8961-EBAA58C51717}" destId="{C3729610-E7BA-432F-A5AD-03822BF43B56}" srcOrd="10" destOrd="0" presId="urn:microsoft.com/office/officeart/2005/8/layout/bProcess4#1"/>
    <dgm:cxn modelId="{369C57E1-CAA9-443D-BD7D-85A8B6CCBAFB}" type="presParOf" srcId="{C3729610-E7BA-432F-A5AD-03822BF43B56}" destId="{BFA71B44-C0FD-4AFB-BA72-E8E740EDC39B}" srcOrd="0" destOrd="0" presId="urn:microsoft.com/office/officeart/2005/8/layout/bProcess4#1"/>
    <dgm:cxn modelId="{F2F2A84F-482B-43CB-A0FE-F53693CA2BF4}" type="presParOf" srcId="{C3729610-E7BA-432F-A5AD-03822BF43B56}" destId="{19421B81-EEAA-4B50-A305-73D11606D301}" srcOrd="1" destOrd="0" presId="urn:microsoft.com/office/officeart/2005/8/layout/bProcess4#1"/>
    <dgm:cxn modelId="{CF241573-DCC1-4184-BF21-E02987C51A1E}" type="presParOf" srcId="{3FF35677-CAA0-44AC-8961-EBAA58C51717}" destId="{666F8646-AE51-4907-B56F-6BAAFE9F95D6}" srcOrd="11" destOrd="0" presId="urn:microsoft.com/office/officeart/2005/8/layout/bProcess4#1"/>
    <dgm:cxn modelId="{6C320D1A-CE25-4EE7-A246-045FAB03FE58}" type="presParOf" srcId="{3FF35677-CAA0-44AC-8961-EBAA58C51717}" destId="{2C4F355D-46A2-4FE1-B560-9997C8F035E0}" srcOrd="12" destOrd="0" presId="urn:microsoft.com/office/officeart/2005/8/layout/bProcess4#1"/>
    <dgm:cxn modelId="{3DEE663F-0AB7-4ADE-A333-DF75FDB4CDFB}" type="presParOf" srcId="{2C4F355D-46A2-4FE1-B560-9997C8F035E0}" destId="{C363806A-2727-401C-9880-A43565299385}" srcOrd="0" destOrd="0" presId="urn:microsoft.com/office/officeart/2005/8/layout/bProcess4#1"/>
    <dgm:cxn modelId="{412E5F8C-21F0-425C-91B5-AAF3DAF6E7ED}" type="presParOf" srcId="{2C4F355D-46A2-4FE1-B560-9997C8F035E0}" destId="{33F0825E-EF27-4731-9862-024821257178}" srcOrd="1" destOrd="0" presId="urn:microsoft.com/office/officeart/2005/8/layout/bProcess4#1"/>
    <dgm:cxn modelId="{3A7BB576-C810-40C0-8B0C-DA3785D5038B}" type="presParOf" srcId="{3FF35677-CAA0-44AC-8961-EBAA58C51717}" destId="{F50DC5EF-15AE-40CB-BE8B-9DE90F8DCD47}" srcOrd="13" destOrd="0" presId="urn:microsoft.com/office/officeart/2005/8/layout/bProcess4#1"/>
    <dgm:cxn modelId="{C91D04BA-9099-40E1-AC18-2D07BEFDC3FA}" type="presParOf" srcId="{3FF35677-CAA0-44AC-8961-EBAA58C51717}" destId="{91B7F995-3BCE-43F7-9D5B-BAAC3182F5DB}" srcOrd="14" destOrd="0" presId="urn:microsoft.com/office/officeart/2005/8/layout/bProcess4#1"/>
    <dgm:cxn modelId="{E372983B-E904-4767-B5F3-E75B80D7870F}" type="presParOf" srcId="{91B7F995-3BCE-43F7-9D5B-BAAC3182F5DB}" destId="{B14E21C7-A1D1-4D36-823E-800861D0B11E}" srcOrd="0" destOrd="0" presId="urn:microsoft.com/office/officeart/2005/8/layout/bProcess4#1"/>
    <dgm:cxn modelId="{A901B97C-3F4B-414A-86A0-1E3A71D80223}" type="presParOf" srcId="{91B7F995-3BCE-43F7-9D5B-BAAC3182F5DB}" destId="{5700E6BC-2285-418D-9F85-8A0D37A57961}" srcOrd="1" destOrd="0" presId="urn:microsoft.com/office/officeart/2005/8/layout/bProcess4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AB1BE5-399E-44FE-9604-A3A870364EA2}">
      <dsp:nvSpPr>
        <dsp:cNvPr id="0" name=""/>
        <dsp:cNvSpPr/>
      </dsp:nvSpPr>
      <dsp:spPr bwMode="auto">
        <a:xfrm>
          <a:off x="-5382962" y="-824300"/>
          <a:ext cx="6409647" cy="6409647"/>
        </a:xfrm>
        <a:prstGeom prst="blockArc">
          <a:avLst>
            <a:gd name="adj1" fmla="val 18900000"/>
            <a:gd name="adj2" fmla="val 2700000"/>
            <a:gd name="adj3" fmla="val 337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</dsp:sp>
    <dsp:sp modelId="{AF9974EE-1CC3-45AB-B471-B0F20D4A15A3}">
      <dsp:nvSpPr>
        <dsp:cNvPr id="0" name=""/>
        <dsp:cNvSpPr/>
      </dsp:nvSpPr>
      <dsp:spPr bwMode="auto">
        <a:xfrm>
          <a:off x="537505" y="366029"/>
          <a:ext cx="7418733" cy="7324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581374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2400" kern="1200" dirty="0"/>
            <a:t>Project Description</a:t>
          </a:r>
          <a:endParaRPr sz="2400" kern="1200" dirty="0"/>
        </a:p>
      </dsp:txBody>
      <dsp:txXfrm>
        <a:off x="537505" y="366029"/>
        <a:ext cx="7418733" cy="732439"/>
      </dsp:txXfrm>
    </dsp:sp>
    <dsp:sp modelId="{D64431F1-2CD0-421E-8EBD-B2E4AF8F7DA8}">
      <dsp:nvSpPr>
        <dsp:cNvPr id="0" name=""/>
        <dsp:cNvSpPr/>
      </dsp:nvSpPr>
      <dsp:spPr bwMode="auto">
        <a:xfrm>
          <a:off x="79730" y="274474"/>
          <a:ext cx="915549" cy="91554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192DF0A0-47CC-4AA2-AA35-57F743F03873}">
      <dsp:nvSpPr>
        <dsp:cNvPr id="0" name=""/>
        <dsp:cNvSpPr/>
      </dsp:nvSpPr>
      <dsp:spPr bwMode="auto">
        <a:xfrm>
          <a:off x="957429" y="1464878"/>
          <a:ext cx="6998808" cy="7324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581374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2400" kern="1200" dirty="0"/>
            <a:t>2. Open API Specification &amp; Mock-up</a:t>
          </a:r>
          <a:endParaRPr sz="2400" kern="1200" dirty="0"/>
        </a:p>
      </dsp:txBody>
      <dsp:txXfrm>
        <a:off x="957429" y="1464878"/>
        <a:ext cx="6998808" cy="732439"/>
      </dsp:txXfrm>
    </dsp:sp>
    <dsp:sp modelId="{88F2399C-71F0-43C0-BB97-76106A88511C}">
      <dsp:nvSpPr>
        <dsp:cNvPr id="0" name=""/>
        <dsp:cNvSpPr/>
      </dsp:nvSpPr>
      <dsp:spPr bwMode="auto">
        <a:xfrm>
          <a:off x="499654" y="1373324"/>
          <a:ext cx="915549" cy="91554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1F5951FF-2125-4A10-B337-4DA0E84E8885}">
      <dsp:nvSpPr>
        <dsp:cNvPr id="0" name=""/>
        <dsp:cNvSpPr/>
      </dsp:nvSpPr>
      <dsp:spPr bwMode="auto">
        <a:xfrm>
          <a:off x="957429" y="2563728"/>
          <a:ext cx="6998808" cy="7324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581374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2400" kern="1200"/>
            <a:t>3. Models</a:t>
          </a:r>
          <a:endParaRPr sz="2400" kern="1200"/>
        </a:p>
      </dsp:txBody>
      <dsp:txXfrm>
        <a:off x="957429" y="2563728"/>
        <a:ext cx="6998808" cy="732439"/>
      </dsp:txXfrm>
    </dsp:sp>
    <dsp:sp modelId="{90A1CD0D-7E0B-4ACB-A2E4-10C7D97CB939}">
      <dsp:nvSpPr>
        <dsp:cNvPr id="0" name=""/>
        <dsp:cNvSpPr/>
      </dsp:nvSpPr>
      <dsp:spPr bwMode="auto">
        <a:xfrm>
          <a:off x="499654" y="2472173"/>
          <a:ext cx="915549" cy="91554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B6AB02CC-758B-4D58-A81F-92573E228729}">
      <dsp:nvSpPr>
        <dsp:cNvPr id="0" name=""/>
        <dsp:cNvSpPr/>
      </dsp:nvSpPr>
      <dsp:spPr bwMode="auto">
        <a:xfrm>
          <a:off x="537505" y="3662578"/>
          <a:ext cx="7418733" cy="7324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581374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2400" kern="1200"/>
            <a:t>4. Running on Camunda</a:t>
          </a:r>
          <a:endParaRPr sz="2400" kern="1200"/>
        </a:p>
      </dsp:txBody>
      <dsp:txXfrm>
        <a:off x="537505" y="3662578"/>
        <a:ext cx="7418733" cy="732439"/>
      </dsp:txXfrm>
    </dsp:sp>
    <dsp:sp modelId="{1C6DEF5B-76BE-4E77-BB49-37DB4513A81E}">
      <dsp:nvSpPr>
        <dsp:cNvPr id="0" name=""/>
        <dsp:cNvSpPr/>
      </dsp:nvSpPr>
      <dsp:spPr bwMode="auto">
        <a:xfrm>
          <a:off x="79730" y="3571023"/>
          <a:ext cx="915549" cy="91554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96AEB4-7956-47F5-AFB1-CA38C80C23EA}">
      <dsp:nvSpPr>
        <dsp:cNvPr id="0" name=""/>
        <dsp:cNvSpPr/>
      </dsp:nvSpPr>
      <dsp:spPr bwMode="auto">
        <a:xfrm rot="5400000">
          <a:off x="-26390" y="1017120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155FD07A-BA16-4B95-A814-E8FF45C6B13C}">
      <dsp:nvSpPr>
        <dsp:cNvPr id="0" name=""/>
        <dsp:cNvSpPr/>
      </dsp:nvSpPr>
      <dsp:spPr bwMode="auto">
        <a:xfrm>
          <a:off x="337072" y="1481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1800" kern="1200"/>
            <a:t>House holder ask for renovation</a:t>
          </a:r>
          <a:endParaRPr sz="1800" kern="1200"/>
        </a:p>
      </dsp:txBody>
      <dsp:txXfrm>
        <a:off x="374480" y="38889"/>
        <a:ext cx="2053842" cy="1202379"/>
      </dsp:txXfrm>
    </dsp:sp>
    <dsp:sp modelId="{522025A8-751F-4FBA-BD96-D642FE88A1D6}">
      <dsp:nvSpPr>
        <dsp:cNvPr id="0" name=""/>
        <dsp:cNvSpPr/>
      </dsp:nvSpPr>
      <dsp:spPr bwMode="auto">
        <a:xfrm rot="5400000">
          <a:off x="-26390" y="2613614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2FEB0FD4-4D41-4083-9CAA-3D9DC45EC3AF}">
      <dsp:nvSpPr>
        <dsp:cNvPr id="0" name=""/>
        <dsp:cNvSpPr/>
      </dsp:nvSpPr>
      <dsp:spPr bwMode="auto">
        <a:xfrm>
          <a:off x="337072" y="1597975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1800" kern="1200"/>
            <a:t>HRC check request feasibility</a:t>
          </a:r>
          <a:endParaRPr sz="1800" kern="1200"/>
        </a:p>
      </dsp:txBody>
      <dsp:txXfrm>
        <a:off x="374480" y="1635383"/>
        <a:ext cx="2053842" cy="1202379"/>
      </dsp:txXfrm>
    </dsp:sp>
    <dsp:sp modelId="{53F3C710-CC43-4D14-8D2A-54B1221E2FCB}">
      <dsp:nvSpPr>
        <dsp:cNvPr id="0" name=""/>
        <dsp:cNvSpPr/>
      </dsp:nvSpPr>
      <dsp:spPr bwMode="auto">
        <a:xfrm>
          <a:off x="771856" y="3411861"/>
          <a:ext cx="2822063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1A6FDBDE-83D0-477F-B7CF-9D9555E76EBF}">
      <dsp:nvSpPr>
        <dsp:cNvPr id="0" name=""/>
        <dsp:cNvSpPr/>
      </dsp:nvSpPr>
      <dsp:spPr bwMode="auto">
        <a:xfrm>
          <a:off x="337072" y="3194469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1800" kern="1200"/>
            <a:t>HRC ask for quotation to all 3</a:t>
          </a:r>
          <a:r>
            <a:rPr lang="en-US" sz="1800" kern="1200" baseline="30000"/>
            <a:t>rd</a:t>
          </a:r>
          <a:r>
            <a:rPr lang="en-US" sz="1800" kern="1200"/>
            <a:t> parties</a:t>
          </a:r>
          <a:endParaRPr sz="1800" kern="1200"/>
        </a:p>
      </dsp:txBody>
      <dsp:txXfrm>
        <a:off x="374480" y="3231877"/>
        <a:ext cx="2053842" cy="1202379"/>
      </dsp:txXfrm>
    </dsp:sp>
    <dsp:sp modelId="{54393742-A26F-4856-BEE4-5B11EB24F7EC}">
      <dsp:nvSpPr>
        <dsp:cNvPr id="0" name=""/>
        <dsp:cNvSpPr/>
      </dsp:nvSpPr>
      <dsp:spPr bwMode="auto">
        <a:xfrm rot="16200000">
          <a:off x="2804725" y="2613614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D6894706-1532-4285-8E0F-8E0CA450225D}">
      <dsp:nvSpPr>
        <dsp:cNvPr id="0" name=""/>
        <dsp:cNvSpPr/>
      </dsp:nvSpPr>
      <dsp:spPr bwMode="auto">
        <a:xfrm>
          <a:off x="3168188" y="3194469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1800" kern="1200"/>
            <a:t>HRC select the best ones (winner 3</a:t>
          </a:r>
          <a:r>
            <a:rPr lang="en-US" sz="1800" kern="1200" baseline="30000"/>
            <a:t>rd</a:t>
          </a:r>
          <a:r>
            <a:rPr lang="en-US" sz="1800" kern="1200"/>
            <a:t> parties)</a:t>
          </a:r>
          <a:endParaRPr sz="1800" kern="1200"/>
        </a:p>
      </dsp:txBody>
      <dsp:txXfrm>
        <a:off x="3205596" y="3231877"/>
        <a:ext cx="2053842" cy="1202379"/>
      </dsp:txXfrm>
    </dsp:sp>
    <dsp:sp modelId="{1C135409-2E36-4266-96BE-960936F54DD0}">
      <dsp:nvSpPr>
        <dsp:cNvPr id="0" name=""/>
        <dsp:cNvSpPr/>
      </dsp:nvSpPr>
      <dsp:spPr bwMode="auto">
        <a:xfrm rot="16200000">
          <a:off x="2804725" y="1017120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DD7ED7AC-915E-49F9-A532-D91EC3BD437A}">
      <dsp:nvSpPr>
        <dsp:cNvPr id="0" name=""/>
        <dsp:cNvSpPr/>
      </dsp:nvSpPr>
      <dsp:spPr bwMode="auto">
        <a:xfrm>
          <a:off x="3168188" y="1597975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1800" kern="1200"/>
            <a:t>HRC inform winners</a:t>
          </a:r>
          <a:endParaRPr sz="1800" kern="1200"/>
        </a:p>
      </dsp:txBody>
      <dsp:txXfrm>
        <a:off x="3205596" y="1635383"/>
        <a:ext cx="2053842" cy="1202379"/>
      </dsp:txXfrm>
    </dsp:sp>
    <dsp:sp modelId="{666F8646-AE51-4907-B56F-6BAAFE9F95D6}">
      <dsp:nvSpPr>
        <dsp:cNvPr id="0" name=""/>
        <dsp:cNvSpPr/>
      </dsp:nvSpPr>
      <dsp:spPr bwMode="auto">
        <a:xfrm>
          <a:off x="3602972" y="218873"/>
          <a:ext cx="2822063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19421B81-EEAA-4B50-A305-73D11606D301}">
      <dsp:nvSpPr>
        <dsp:cNvPr id="0" name=""/>
        <dsp:cNvSpPr/>
      </dsp:nvSpPr>
      <dsp:spPr bwMode="auto">
        <a:xfrm>
          <a:off x="3168188" y="1481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1800" kern="1200"/>
            <a:t>HRC waits for work to finish</a:t>
          </a:r>
          <a:endParaRPr sz="1800" kern="1200"/>
        </a:p>
      </dsp:txBody>
      <dsp:txXfrm>
        <a:off x="3205596" y="38889"/>
        <a:ext cx="2053842" cy="1202379"/>
      </dsp:txXfrm>
    </dsp:sp>
    <dsp:sp modelId="{F50DC5EF-15AE-40CB-BE8B-9DE90F8DCD47}">
      <dsp:nvSpPr>
        <dsp:cNvPr id="0" name=""/>
        <dsp:cNvSpPr/>
      </dsp:nvSpPr>
      <dsp:spPr bwMode="auto">
        <a:xfrm rot="5400000">
          <a:off x="5635841" y="1017120"/>
          <a:ext cx="1587441" cy="19157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</dsp:sp>
    <dsp:sp modelId="{33F0825E-EF27-4731-9862-024821257178}">
      <dsp:nvSpPr>
        <dsp:cNvPr id="0" name=""/>
        <dsp:cNvSpPr/>
      </dsp:nvSpPr>
      <dsp:spPr bwMode="auto">
        <a:xfrm>
          <a:off x="5999304" y="1481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Overflow="overflow" horzOverflow="clip" vert="horz" wrap="square" lIns="68580" tIns="68580" rIns="68580" bIns="68580" numCol="1" spcCol="1270" rtlCol="0" fromWordArt="0" anchor="ctr" anchorCtr="0" forceAA="0" compatLnSpc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  <a:defRPr/>
          </a:pPr>
          <a:r>
            <a:rPr lang="en-US" sz="1800" kern="1200"/>
            <a:t>HRC inform householder when the project is finished</a:t>
          </a:r>
          <a:endParaRPr sz="1800" kern="1200"/>
        </a:p>
      </dsp:txBody>
      <dsp:txXfrm>
        <a:off x="6036712" y="38889"/>
        <a:ext cx="2053842" cy="1202379"/>
      </dsp:txXfrm>
    </dsp:sp>
    <dsp:sp modelId="{5700E6BC-2285-418D-9F85-8A0D37A57961}">
      <dsp:nvSpPr>
        <dsp:cNvPr id="0" name=""/>
        <dsp:cNvSpPr/>
      </dsp:nvSpPr>
      <dsp:spPr bwMode="auto">
        <a:xfrm>
          <a:off x="5999304" y="1597975"/>
          <a:ext cx="2128658" cy="127719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/>
          </a:pPr>
          <a:r>
            <a:rPr lang="en-US" sz="1800" kern="1200"/>
            <a:t>STOP</a:t>
          </a:r>
          <a:endParaRPr sz="1800" kern="1200"/>
        </a:p>
      </dsp:txBody>
      <dsp:txXfrm>
        <a:off x="6036712" y="1635383"/>
        <a:ext cx="2053842" cy="12023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4#1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</dgm:styleDef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371600" y="1803405"/>
            <a:ext cx="9448799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371600" y="3632201"/>
            <a:ext cx="9448799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>
            <a:off x="7909561" y="4314328"/>
            <a:ext cx="2910840" cy="374642"/>
          </a:xfrm>
        </p:spPr>
        <p:txBody>
          <a:bodyPr/>
          <a:lstStyle/>
          <a:p>
            <a:pPr>
              <a:defRPr/>
            </a:pPr>
            <a:fld id="{3A750590-9F9A-443B-9295-A3931D8194B1}" type="datetime1">
              <a:rPr lang="en-US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1371600" y="4323845"/>
            <a:ext cx="6400800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8077200" y="1430866"/>
            <a:ext cx="2743200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Panoramic 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 bwMode="auto"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F35805F-452B-497C-9BD6-2CDB6902F369}" type="datetime1">
              <a:rPr lang="en-US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 and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1024467" y="3649132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FD3F7C6B-C82D-4D42-9929-D6E7E11D9A64}" type="datetime1">
              <a:rPr lang="en-US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685800" y="379941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Quot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 bwMode="auto"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10CF4779-62E8-4B21-A5D7-0AFB9DBD4358}" type="datetime1">
              <a:rPr lang="en-US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685800" y="379941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 bwMode="auto">
          <a:xfrm>
            <a:off x="476250" y="933450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ts val="0"/>
              </a:spcBef>
              <a:buNone/>
              <a:defRPr sz="3200" b="0" cap="all">
                <a:ln w="3175" cmpd="sng">
                  <a:noFill/>
                </a:ln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>
              <a:defRPr/>
            </a:pPr>
            <a:r>
              <a:rPr lang="en-US" sz="8000">
                <a:solidFill>
                  <a:schemeClr val="tx1"/>
                </a:solidFill>
              </a:rPr>
              <a:t>“</a:t>
            </a:r>
            <a:endParaRPr/>
          </a:p>
        </p:txBody>
      </p:sp>
      <p:sp>
        <p:nvSpPr>
          <p:cNvPr id="10" name="TextBox 9"/>
          <p:cNvSpPr txBox="1"/>
          <p:nvPr/>
        </p:nvSpPr>
        <p:spPr bwMode="auto">
          <a:xfrm>
            <a:off x="10984230" y="2701290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ts val="0"/>
              </a:spcBef>
              <a:buNone/>
              <a:defRPr sz="3200" b="0" cap="all">
                <a:ln w="3175" cmpd="sng">
                  <a:noFill/>
                </a:ln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>
              <a:defRPr/>
            </a:pPr>
            <a:r>
              <a:rPr lang="en-US" sz="8000">
                <a:solidFill>
                  <a:schemeClr val="tx1"/>
                </a:solidFill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Name Card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5F9D3375-5CD0-4576-BF96-ADFF24726FF8}" type="datetime1">
              <a:rPr lang="en-US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685800" y="378883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3 Colum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 bwMode="auto">
          <a:xfrm>
            <a:off x="2895600" y="761999"/>
            <a:ext cx="8610599" cy="1303867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2202080"/>
            <a:ext cx="3456432" cy="617319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 bwMode="auto"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 bwMode="auto"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 bwMode="auto">
          <a:xfrm>
            <a:off x="8051799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 bwMode="auto"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FACD1F8-971E-4F8C-8737-750C12E93E08}" type="datetime1">
              <a:rPr lang="en-US"/>
              <a:t>7/11/2023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3 Picture Colum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 bwMode="auto">
          <a:xfrm>
            <a:off x="2895600" y="762000"/>
            <a:ext cx="8610599" cy="1295400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 bwMode="auto">
          <a:xfrm>
            <a:off x="688618" y="2362199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 bwMode="auto"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 bwMode="auto">
          <a:xfrm>
            <a:off x="4374263" y="2362199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 bwMode="auto"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 bwMode="auto"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 bwMode="auto">
          <a:xfrm>
            <a:off x="8049855" y="2362199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 bwMode="auto"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C7D1621-FA30-4D98-85E5-1409E6BEECDC}" type="datetime1">
              <a:rPr lang="en-US"/>
              <a:t>7/11/2023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685800" y="2194559"/>
            <a:ext cx="10820400" cy="402412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F96F347-1B2F-4097-AEB5-4A26FB45D67A}" type="datetime1">
              <a:rPr lang="en-US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9448799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1024466" y="745067"/>
            <a:ext cx="8204201" cy="3903133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8CC1DEE0-34E5-4E0F-BEC1-4B8835F82CD1}" type="datetime1">
              <a:rPr lang="en-US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685800" y="381000"/>
            <a:ext cx="6991492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B75B4BE-627A-4EC1-99E1-6F1AA97AB802}" type="datetime1">
              <a:rPr lang="en-US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5800" y="753533"/>
            <a:ext cx="10820398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78BFACF8-E63D-4673-A128-83547867BB7A}" type="datetime1">
              <a:rPr lang="en-US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685800" y="381001"/>
            <a:ext cx="6991492" cy="36406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0862452" y="381000"/>
            <a:ext cx="643748" cy="365125"/>
          </a:xfrm>
        </p:spPr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685800" y="2194559"/>
            <a:ext cx="5334000" cy="402412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2194559"/>
            <a:ext cx="5334000" cy="402412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5BED6AC-4FBA-40BD-BE75-20DB64DA4BAD}" type="datetime1">
              <a:rPr lang="en-US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2895600" y="762000"/>
            <a:ext cx="8610600" cy="1295400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85800" y="3132666"/>
            <a:ext cx="5311775" cy="3086019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3132666"/>
            <a:ext cx="5334000" cy="3086019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F933C87-D201-458A-93C0-8EDD9AC92D93}" type="datetime1">
              <a:rPr lang="en-US"/>
              <a:t>7/11/2023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CE6829-5A25-485A-91B1-5D6D58BB9F23}" type="datetime1">
              <a:rPr lang="en-US"/>
              <a:t>7/11/2023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912F5CD-23D0-4DD1-85B1-71F1825FB3EC}" type="datetime1">
              <a:rPr lang="en-US"/>
              <a:t>7/11/2023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4995582" y="746759"/>
            <a:ext cx="6510618" cy="5471925"/>
          </a:xfrm>
        </p:spPr>
        <p:txBody>
          <a:bodyPr anchor="ctr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8BA5035-C284-496A-B076-BA73A8FA5D8B}" type="datetime1">
              <a:rPr lang="en-US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 bwMode="auto"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40EB420-1875-490A-8C4B-7AAB939FBE08}" type="datetime1">
              <a:rPr lang="en-US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/>
          <a:stretch/>
        </p:blipFill>
        <p:spPr bwMode="auto">
          <a:xfrm>
            <a:off x="0" y="0"/>
            <a:ext cx="12192000" cy="144144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9359126-4846-4E88-BDD9-5585CC877E47}" type="datetime1">
              <a:rPr lang="en-US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r" defTabSz="914400">
        <a:lnSpc>
          <a:spcPct val="90000"/>
        </a:lnSpc>
        <a:spcBef>
          <a:spcPts val="0"/>
        </a:spcBef>
        <a:buNone/>
        <a:defRPr sz="4000" cap="all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Ref idx="1003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25656" y="1281825"/>
            <a:ext cx="5855773" cy="390154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6181430" y="242793"/>
            <a:ext cx="6911342" cy="2989805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sz="4500" b="1" cap="none">
                <a:ln w="0"/>
              </a:rPr>
              <a:t>Process &amp; Service Design Project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6181430" y="2429539"/>
            <a:ext cx="5855773" cy="2647508"/>
          </a:xfrm>
        </p:spPr>
        <p:txBody>
          <a:bodyPr anchor="ctr">
            <a:normAutofit fontScale="92500" lnSpcReduction="10000"/>
          </a:bodyPr>
          <a:lstStyle/>
          <a:p>
            <a:pPr>
              <a:defRPr/>
            </a:pPr>
            <a:endParaRPr lang="en-US" b="1"/>
          </a:p>
          <a:p>
            <a:pPr>
              <a:defRPr/>
            </a:pPr>
            <a:endParaRPr lang="en-US" b="1"/>
          </a:p>
          <a:p>
            <a:pPr>
              <a:defRPr/>
            </a:pPr>
            <a:r>
              <a:rPr lang="en-US" b="1"/>
              <a:t>Prof. Plebani</a:t>
            </a:r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Sara Limooee, 10886949</a:t>
            </a:r>
            <a:endParaRPr/>
          </a:p>
          <a:p>
            <a:pPr>
              <a:defRPr/>
            </a:pPr>
            <a:r>
              <a:rPr lang="en-US"/>
              <a:t>Behdad Nemati, 10879495</a:t>
            </a:r>
            <a:endParaRPr/>
          </a:p>
          <a:p>
            <a:pPr>
              <a:defRPr/>
            </a:pPr>
            <a:r>
              <a:rPr lang="en-US"/>
              <a:t>Mohammad Hosein Behzadifard, </a:t>
            </a:r>
            <a:r>
              <a:rPr lang="en-US" sz="19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10880732</a:t>
            </a:r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 xmlns:m="http://schemas.openxmlformats.org/officeDocument/2006/math" xmlns:w="http://schemas.openxmlformats.org/wordprocessingml/2006/main">
      <p:transition spd="slow" advClick="1">
        <p:split orient="vert" dir="ou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Mock-up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685800" y="1967024"/>
            <a:ext cx="10820400" cy="4251662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/>
              <a:t>In this phase, a very general mock-up of the services is implemented using C#.</a:t>
            </a:r>
            <a:endParaRPr/>
          </a:p>
          <a:p>
            <a:pPr>
              <a:defRPr/>
            </a:pPr>
            <a:r>
              <a:rPr lang="en-US"/>
              <a:t>1) Open-API description of the services are described in a yaml file.</a:t>
            </a:r>
            <a:endParaRPr/>
          </a:p>
          <a:p>
            <a:pPr>
              <a:defRPr/>
            </a:pPr>
            <a:r>
              <a:rPr lang="en-US"/>
              <a:t>2) Mock-up of the defined service is implemented.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In this phase, an individual yaml file is written for each 3</a:t>
            </a:r>
            <a:r>
              <a:rPr lang="en-US" baseline="30000"/>
              <a:t>rd</a:t>
            </a:r>
            <a:r>
              <a:rPr lang="en-US"/>
              <a:t> parties, explaining their restful APIs, considering the fact that the communication between each of the 3</a:t>
            </a:r>
            <a:r>
              <a:rPr lang="en-US" baseline="30000"/>
              <a:t>rd</a:t>
            </a:r>
            <a:r>
              <a:rPr lang="en-US"/>
              <a:t> parties and the HRC is as follows:</a:t>
            </a:r>
            <a:endParaRPr/>
          </a:p>
          <a:p>
            <a:pPr>
              <a:defRPr/>
            </a:pPr>
            <a:r>
              <a:rPr lang="en-US"/>
              <a:t>1) Plumber offers a synchronous API to HRC.</a:t>
            </a:r>
            <a:endParaRPr/>
          </a:p>
          <a:p>
            <a:pPr>
              <a:defRPr/>
            </a:pPr>
            <a:r>
              <a:rPr lang="en-US"/>
              <a:t>2) Electrician offers an asynchronous API to the HRC, in turn the HRC also offers an asynchronous API to this company.</a:t>
            </a:r>
            <a:endParaRPr/>
          </a:p>
          <a:p>
            <a:pPr>
              <a:defRPr/>
            </a:pPr>
            <a:r>
              <a:rPr lang="en-US"/>
              <a:t>3) Constructor offers an asynchronous API to the HRC.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4870704" name="Title 3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000" cap="none">
                <a:ln w="0"/>
                <a:solidFill>
                  <a:schemeClr val="accent1"/>
                </a:solidFill>
              </a:rPr>
              <a:t>3. Models</a:t>
            </a:r>
            <a:endParaRPr lang="en-US" sz="4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Choreography Model</a:t>
            </a:r>
            <a:endParaRPr lang="en-US"/>
          </a:p>
        </p:txBody>
      </p:sp>
      <p:pic>
        <p:nvPicPr>
          <p:cNvPr id="1814415234" name="Picture 181441523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24917" y="1838156"/>
            <a:ext cx="11381280" cy="49641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BPMN Model</a:t>
            </a:r>
            <a:endParaRPr lang="en-US"/>
          </a:p>
        </p:txBody>
      </p:sp>
      <p:pic>
        <p:nvPicPr>
          <p:cNvPr id="1393311176" name="Picture 1393311175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2065865"/>
            <a:ext cx="12191999" cy="310825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Executable Model</a:t>
            </a:r>
            <a:endParaRPr lang="en-US"/>
          </a:p>
        </p:txBody>
      </p:sp>
      <p:pic>
        <p:nvPicPr>
          <p:cNvPr id="1174458219" name="Picture 1174458218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2160621"/>
            <a:ext cx="12191999" cy="310825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Petrinet</a:t>
            </a:r>
            <a:endParaRPr lang="en-US"/>
          </a:p>
        </p:txBody>
      </p:sp>
      <p:pic>
        <p:nvPicPr>
          <p:cNvPr id="915964064" name="Picture 91596406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2664848"/>
            <a:ext cx="12191999" cy="19637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000" cap="none">
                <a:ln w="0"/>
                <a:solidFill>
                  <a:schemeClr val="accent1"/>
                </a:solidFill>
              </a:rPr>
              <a:t>4. Running on Camunda</a:t>
            </a:r>
            <a:endParaRPr lang="en-US" sz="4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Modified Executable Model</a:t>
            </a:r>
            <a:endParaRPr lang="en-US"/>
          </a:p>
        </p:txBody>
      </p:sp>
      <p:pic>
        <p:nvPicPr>
          <p:cNvPr id="315355844" name="Picture 31535584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2102513"/>
            <a:ext cx="12191999" cy="265297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800" cap="none">
                <a:ln w="0"/>
                <a:solidFill>
                  <a:schemeClr val="accent1"/>
                </a:solidFill>
              </a:rPr>
              <a:t>Thank you for your attention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6000">
        <p:fade/>
      </p:transition>
    </mc:Choice>
    <mc:Fallback xmlns="" xmlns:m="http://schemas.openxmlformats.org/officeDocument/2006/math" xmlns:w="http://schemas.openxmlformats.org/wordprocessingml/2006/main">
      <p:transition spd="slow" advClick="1">
        <p:fade thruBlk="0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 bwMode="auto">
          <a:xfrm rot="16199998">
            <a:off x="57363" y="3298013"/>
            <a:ext cx="4879587" cy="1293028"/>
          </a:xfrm>
          <a:prstGeom prst="rect">
            <a:avLst/>
          </a:prstGeom>
        </p:spPr>
        <p:txBody>
          <a:bodyPr/>
          <a:lstStyle>
            <a:lvl1pPr algn="r" defTabSz="914400">
              <a:lnSpc>
                <a:spcPct val="90000"/>
              </a:lnSpc>
              <a:spcBef>
                <a:spcPts val="0"/>
              </a:spcBef>
              <a:buNone/>
              <a:defRPr sz="40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cap="none" dirty="0">
                <a:ln w="0"/>
                <a:solidFill>
                  <a:schemeClr val="accent1"/>
                </a:solidFill>
              </a:rPr>
              <a:t>Table Of Contents</a:t>
            </a:r>
            <a:endParaRPr lang="en-US" dirty="0"/>
          </a:p>
        </p:txBody>
      </p:sp>
      <p:graphicFrame>
        <p:nvGraphicFramePr>
          <p:cNvPr id="16" name="Diagram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2755887"/>
              </p:ext>
            </p:extLst>
          </p:nvPr>
        </p:nvGraphicFramePr>
        <p:xfrm>
          <a:off x="2754086" y="1404256"/>
          <a:ext cx="8022434" cy="4761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TextBox 16"/>
          <p:cNvSpPr txBox="1"/>
          <p:nvPr/>
        </p:nvSpPr>
        <p:spPr bwMode="auto">
          <a:xfrm>
            <a:off x="2944679" y="1854630"/>
            <a:ext cx="582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accent1"/>
                </a:solidFill>
              </a:rPr>
              <a:t>01</a:t>
            </a:r>
            <a:endParaRPr/>
          </a:p>
        </p:txBody>
      </p:sp>
      <p:sp>
        <p:nvSpPr>
          <p:cNvPr id="18" name="TextBox 17"/>
          <p:cNvSpPr txBox="1"/>
          <p:nvPr/>
        </p:nvSpPr>
        <p:spPr bwMode="auto">
          <a:xfrm>
            <a:off x="3329555" y="2968345"/>
            <a:ext cx="582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accent1"/>
                </a:solidFill>
              </a:rPr>
              <a:t>02</a:t>
            </a:r>
            <a:endParaRPr/>
          </a:p>
        </p:txBody>
      </p:sp>
      <p:sp>
        <p:nvSpPr>
          <p:cNvPr id="19" name="TextBox 18"/>
          <p:cNvSpPr txBox="1"/>
          <p:nvPr/>
        </p:nvSpPr>
        <p:spPr bwMode="auto">
          <a:xfrm>
            <a:off x="3321804" y="4007766"/>
            <a:ext cx="582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accent1"/>
                </a:solidFill>
              </a:rPr>
              <a:t>03</a:t>
            </a:r>
            <a:endParaRPr/>
          </a:p>
        </p:txBody>
      </p:sp>
      <p:sp>
        <p:nvSpPr>
          <p:cNvPr id="20" name="TextBox 19"/>
          <p:cNvSpPr txBox="1"/>
          <p:nvPr/>
        </p:nvSpPr>
        <p:spPr bwMode="auto">
          <a:xfrm>
            <a:off x="2944679" y="5121481"/>
            <a:ext cx="582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accent1"/>
                </a:solidFill>
              </a:rPr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000" cap="none">
                <a:ln w="0"/>
                <a:solidFill>
                  <a:schemeClr val="accent1"/>
                </a:solidFill>
              </a:rPr>
              <a:t>1. Project Description</a:t>
            </a:r>
            <a:endParaRPr lang="en-US" sz="4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Ref idx="1003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4090507" y="764373"/>
            <a:ext cx="7434070" cy="147433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200" b="1" cap="none">
                <a:ln w="0"/>
                <a:solidFill>
                  <a:schemeClr val="accent1"/>
                </a:solidFill>
              </a:rPr>
              <a:t>House Renovation Company (HRC)</a:t>
            </a:r>
            <a:endParaRPr lang="en-US" sz="3200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4090507" y="2009614"/>
            <a:ext cx="7454077" cy="449450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2000"/>
              <a:t>This project is an e-service for a house renovation company(HRC) that can handle renovation requests and communicate with other 3</a:t>
            </a:r>
            <a:r>
              <a:rPr lang="en-US" sz="2000" baseline="30000"/>
              <a:t>rd</a:t>
            </a:r>
            <a:r>
              <a:rPr lang="en-US" sz="2000"/>
              <a:t> parties easier.</a:t>
            </a:r>
            <a:endParaRPr/>
          </a:p>
          <a:p>
            <a:pPr>
              <a:lnSpc>
                <a:spcPct val="100000"/>
              </a:lnSpc>
              <a:defRPr/>
            </a:pPr>
            <a:endParaRPr lang="en-US" sz="1800"/>
          </a:p>
          <a:p>
            <a:pPr>
              <a:lnSpc>
                <a:spcPct val="100000"/>
              </a:lnSpc>
              <a:defRPr/>
            </a:pPr>
            <a:r>
              <a:rPr lang="en-US" sz="1800"/>
              <a:t>User sends a renovation request to HRC and it will then check its feasibility. If feasible, based on the request, HRC will contact any of the 3</a:t>
            </a:r>
            <a:r>
              <a:rPr lang="en-US" sz="1800" baseline="30000"/>
              <a:t>rd</a:t>
            </a:r>
            <a:r>
              <a:rPr lang="en-US" sz="1800"/>
              <a:t> parties(</a:t>
            </a:r>
            <a:r>
              <a:rPr lang="en-US" sz="1800">
                <a:solidFill>
                  <a:schemeClr val="accent1"/>
                </a:solidFill>
              </a:rPr>
              <a:t>plumbers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electricians</a:t>
            </a:r>
            <a:r>
              <a:rPr lang="en-US" sz="1800"/>
              <a:t> or </a:t>
            </a:r>
            <a:r>
              <a:rPr lang="en-US" sz="1800">
                <a:solidFill>
                  <a:schemeClr val="accent1"/>
                </a:solidFill>
              </a:rPr>
              <a:t>constructors</a:t>
            </a:r>
            <a:r>
              <a:rPr lang="en-US" sz="1800"/>
              <a:t>) required for the project.</a:t>
            </a:r>
            <a:endParaRPr/>
          </a:p>
          <a:p>
            <a:pPr>
              <a:lnSpc>
                <a:spcPct val="100000"/>
              </a:lnSpc>
              <a:defRPr/>
            </a:pPr>
            <a:endParaRPr lang="en-US" sz="1800"/>
          </a:p>
          <a:p>
            <a:pPr>
              <a:lnSpc>
                <a:spcPct val="100000"/>
              </a:lnSpc>
              <a:defRPr/>
            </a:pPr>
            <a:r>
              <a:rPr lang="en-US" sz="1800">
                <a:solidFill>
                  <a:schemeClr val="accent1"/>
                </a:solidFill>
              </a:rPr>
              <a:t>The process will:</a:t>
            </a:r>
            <a:endParaRPr/>
          </a:p>
          <a:p>
            <a:pPr lvl="1">
              <a:lnSpc>
                <a:spcPct val="100000"/>
              </a:lnSpc>
              <a:defRPr/>
            </a:pPr>
            <a:r>
              <a:rPr lang="en-US" sz="1600">
                <a:solidFill>
                  <a:schemeClr val="accent1"/>
                </a:solidFill>
              </a:rPr>
              <a:t>Begin as soon as a house holder sends a new renovation request is sent to the HRC.</a:t>
            </a:r>
            <a:endParaRPr/>
          </a:p>
          <a:p>
            <a:pPr lvl="1">
              <a:lnSpc>
                <a:spcPct val="100000"/>
              </a:lnSpc>
              <a:defRPr/>
            </a:pPr>
            <a:r>
              <a:rPr lang="en-US" sz="1600">
                <a:solidFill>
                  <a:schemeClr val="accent1"/>
                </a:solidFill>
              </a:rPr>
              <a:t>Finish if the request is not feasible or the renovation is completed.</a:t>
            </a:r>
            <a:endParaRPr lang="en-US" sz="160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defRPr/>
            </a:pPr>
            <a:endParaRPr lang="en-US" sz="20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2880" y="2293752"/>
            <a:ext cx="4092536" cy="2729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 bwMode="auto">
          <a:xfrm>
            <a:off x="3047557" y="3824639"/>
            <a:ext cx="6095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37" name="Rectangle 36"/>
          <p:cNvSpPr/>
          <p:nvPr/>
        </p:nvSpPr>
        <p:spPr bwMode="auto">
          <a:xfrm rot="10800000">
            <a:off x="3268326" y="3981477"/>
            <a:ext cx="1587441" cy="191579"/>
          </a:xfrm>
          <a:prstGeom prst="rect">
            <a:avLst/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aphicFrame>
        <p:nvGraphicFramePr>
          <p:cNvPr id="35" name="Diagram 34"/>
          <p:cNvGraphicFramePr>
            <a:graphicFrameLocks/>
          </p:cNvGraphicFramePr>
          <p:nvPr/>
        </p:nvGraphicFramePr>
        <p:xfrm>
          <a:off x="3295435" y="1840694"/>
          <a:ext cx="8465035" cy="4473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6" name="TextBox 35"/>
          <p:cNvSpPr txBox="1"/>
          <p:nvPr/>
        </p:nvSpPr>
        <p:spPr bwMode="auto">
          <a:xfrm>
            <a:off x="3533974" y="4699907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/>
              <a:t>feasible</a:t>
            </a:r>
            <a:endParaRPr/>
          </a:p>
        </p:txBody>
      </p:sp>
      <p:grpSp>
        <p:nvGrpSpPr>
          <p:cNvPr id="38" name="Group 37"/>
          <p:cNvGrpSpPr/>
          <p:nvPr/>
        </p:nvGrpSpPr>
        <p:grpSpPr bwMode="auto">
          <a:xfrm>
            <a:off x="1169849" y="3438669"/>
            <a:ext cx="2128658" cy="1277195"/>
            <a:chOff x="0" y="1178876"/>
            <a:chExt cx="2128658" cy="1277195"/>
          </a:xfrm>
        </p:grpSpPr>
        <p:sp>
          <p:nvSpPr>
            <p:cNvPr id="39" name="Rectangle: Rounded Corners 38"/>
            <p:cNvSpPr/>
            <p:nvPr/>
          </p:nvSpPr>
          <p:spPr bwMode="auto">
            <a:xfrm>
              <a:off x="0" y="1178876"/>
              <a:ext cx="2128658" cy="127719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Rectangle: Rounded Corners 4"/>
            <p:cNvSpPr txBox="1"/>
            <p:nvPr/>
          </p:nvSpPr>
          <p:spPr bwMode="auto">
            <a:xfrm>
              <a:off x="37408" y="1216284"/>
              <a:ext cx="2053842" cy="1202379"/>
            </a:xfrm>
            <a:prstGeom prst="rect">
              <a:avLst/>
            </a:prstGeom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en-US" sz="1800"/>
                <a:t>STOP</a:t>
              </a:r>
              <a:endParaRPr/>
            </a:p>
          </p:txBody>
        </p:sp>
      </p:grpSp>
      <p:sp>
        <p:nvSpPr>
          <p:cNvPr id="41" name="TextBox 40"/>
          <p:cNvSpPr txBox="1"/>
          <p:nvPr/>
        </p:nvSpPr>
        <p:spPr bwMode="auto">
          <a:xfrm rot="16199998">
            <a:off x="2685783" y="3818959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/>
              <a:t>Not feasible</a:t>
            </a:r>
            <a:endParaRPr/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 bwMode="auto">
          <a:xfrm>
            <a:off x="2895600" y="411742"/>
            <a:ext cx="8610600" cy="1293028"/>
          </a:xfrm>
        </p:spPr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Process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 bwMode="auto"/>
        <p:txBody>
          <a:bodyPr>
            <a:normAutofit/>
          </a:bodyPr>
          <a:lstStyle/>
          <a:p>
            <a:pPr algn="ctr">
              <a:defRPr/>
            </a:pPr>
            <a:r>
              <a:rPr lang="en-US" sz="4000" cap="none" dirty="0">
                <a:ln w="0"/>
                <a:solidFill>
                  <a:schemeClr val="accent1"/>
                </a:solidFill>
              </a:rPr>
              <a:t>2. Open API Specification &amp; Mock-up</a:t>
            </a:r>
            <a:endParaRPr lang="en-US" sz="4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378151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Open-API Specification</a:t>
            </a:r>
            <a:endParaRPr lang="en-US"/>
          </a:p>
        </p:txBody>
      </p:sp>
      <p:sp>
        <p:nvSpPr>
          <p:cNvPr id="1451690479" name="Content Placeholder 2"/>
          <p:cNvSpPr>
            <a:spLocks noGrp="1"/>
          </p:cNvSpPr>
          <p:nvPr>
            <p:ph type="body" idx="1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r>
              <a:rPr lang="en-US"/>
              <a:t>Plumber.yaml</a:t>
            </a:r>
          </a:p>
        </p:txBody>
      </p:sp>
      <p:sp>
        <p:nvSpPr>
          <p:cNvPr id="1189160826" name="Text Placeholder 5"/>
          <p:cNvSpPr>
            <a:spLocks noGrp="1"/>
          </p:cNvSpPr>
          <p:nvPr>
            <p:ph type="body" sz="half" idx="15"/>
          </p:nvPr>
        </p:nvSpPr>
        <p:spPr bwMode="auto">
          <a:xfrm>
            <a:off x="685798" y="2904564"/>
            <a:ext cx="11085771" cy="3314131"/>
          </a:xfrm>
        </p:spPr>
        <p:txBody>
          <a:bodyPr>
            <a:normAutofit/>
          </a:bodyPr>
          <a:lstStyle/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[post]</a:t>
            </a:r>
            <a:r>
              <a:rPr lang="en-US"/>
              <a:t>:</a:t>
            </a:r>
          </a:p>
          <a:p>
            <a:pPr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new request for quotation from a HRC company and responds with a Quotation</a:t>
            </a:r>
            <a:endParaRPr lang="en-US"/>
          </a:p>
          <a:p>
            <a:pPr>
              <a:defRPr/>
            </a:pPr>
            <a:endParaRPr lang="en-US"/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</a:t>
            </a:r>
            <a:r>
              <a:rPr lang="en-US">
                <a:solidFill>
                  <a:schemeClr val="accent6"/>
                </a:solidFill>
              </a:rPr>
              <a:t> [post]</a:t>
            </a:r>
            <a:r>
              <a:rPr lang="en-US"/>
              <a:t>:</a:t>
            </a:r>
          </a:p>
          <a:p>
            <a:pPr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Request to start a project</a:t>
            </a:r>
            <a:endParaRPr lang="en-US"/>
          </a:p>
          <a:p>
            <a:pPr>
              <a:defRPr/>
            </a:pPr>
            <a:endParaRPr lang="en-US"/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 </a:t>
            </a:r>
            <a:r>
              <a:rPr lang="en-US">
                <a:solidFill>
                  <a:schemeClr val="accent6"/>
                </a:solidFill>
              </a:rPr>
              <a:t>[get]</a:t>
            </a:r>
            <a:r>
              <a:rPr lang="en-US"/>
              <a:t>:</a:t>
            </a:r>
          </a:p>
          <a:p>
            <a:pPr lvl="1"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Gets completion status of the project</a:t>
            </a:r>
            <a:r>
              <a:rPr lang="en-US" sz="1400"/>
              <a:t> by Id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772644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Open-API Specification</a:t>
            </a:r>
            <a:endParaRPr lang="en-US"/>
          </a:p>
        </p:txBody>
      </p:sp>
      <p:sp>
        <p:nvSpPr>
          <p:cNvPr id="884197175" name="Content Placeholder 2"/>
          <p:cNvSpPr>
            <a:spLocks noGrp="1"/>
          </p:cNvSpPr>
          <p:nvPr>
            <p:ph type="body" idx="1"/>
          </p:nvPr>
        </p:nvSpPr>
        <p:spPr bwMode="auto">
          <a:xfrm>
            <a:off x="685798" y="1494508"/>
            <a:ext cx="3456432" cy="61731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/>
              <a:t>Constructor.yaml</a:t>
            </a:r>
          </a:p>
        </p:txBody>
      </p:sp>
      <p:sp>
        <p:nvSpPr>
          <p:cNvPr id="129969700" name="Text Placeholder 5"/>
          <p:cNvSpPr>
            <a:spLocks noGrp="1"/>
          </p:cNvSpPr>
          <p:nvPr>
            <p:ph type="body" sz="half" idx="15"/>
          </p:nvPr>
        </p:nvSpPr>
        <p:spPr bwMode="auto">
          <a:xfrm>
            <a:off x="685798" y="2340428"/>
            <a:ext cx="11085771" cy="3878267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compatLnSpc="0">
            <a:normAutofit fontScale="85000" lnSpcReduction="13000"/>
          </a:bodyPr>
          <a:lstStyle/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[post]</a:t>
            </a:r>
            <a:r>
              <a:rPr lang="en-US"/>
              <a:t>:</a:t>
            </a:r>
          </a:p>
          <a:p>
            <a:pPr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new request for quotation from a HRC company and responds whether the request was submitted or not</a:t>
            </a:r>
            <a:endParaRPr/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[put]</a:t>
            </a:r>
            <a:r>
              <a:rPr lang="en-US"/>
              <a:t>:</a:t>
            </a:r>
          </a:p>
          <a:p>
            <a:pPr>
              <a:defRPr/>
            </a:pPr>
            <a:r>
              <a:rPr lang="en-US" sz="1400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request for editing the quotation request with specific id from a HRC company and responds whether the request was submitted or not</a:t>
            </a:r>
            <a:endParaRPr lang="en-US" sz="1300" b="0" i="0" u="none" strike="noStrike" cap="none" spc="0">
              <a:solidFill>
                <a:schemeClr val="tx1"/>
              </a:solidFill>
              <a:latin typeface="Century Gothic"/>
              <a:ea typeface="Century Gothic"/>
              <a:cs typeface="Century Gothic"/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[delete]</a:t>
            </a:r>
            <a:r>
              <a:rPr lang="en-US">
                <a:solidFill>
                  <a:schemeClr val="tx1"/>
                </a:solidFill>
              </a:rPr>
              <a:t>:</a:t>
            </a:r>
          </a:p>
          <a:p>
            <a:pPr lvl="2">
              <a:defRPr/>
            </a:pP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request for deleting the quotation request  with specific id from a HRC company and responds whether the quotation was deleted or exception happened.</a:t>
            </a:r>
          </a:p>
          <a:p>
            <a:pPr marL="239821" indent="-239821">
              <a:buFont typeface="Arial"/>
              <a:buChar char="•"/>
              <a:defRPr/>
            </a:pPr>
            <a:r>
              <a:rPr lang="en-US" sz="1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RequestForQuotation </a:t>
            </a:r>
            <a:r>
              <a:rPr lang="en-US" sz="1400" b="0" i="0" u="none" strike="noStrike" cap="none" spc="0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[get]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en-US" sz="1400" b="0" i="0" u="none" strike="noStrike" cap="none" spc="0">
              <a:solidFill>
                <a:schemeClr val="tx1"/>
              </a:solidFill>
              <a:latin typeface="Century Gothic"/>
              <a:ea typeface="Arial"/>
              <a:cs typeface="Arial"/>
            </a:endParaRPr>
          </a:p>
          <a:p>
            <a:pPr>
              <a:defRPr/>
            </a:pPr>
            <a:r>
              <a:rPr lang="en-US" sz="2000" b="0" i="0" u="none" strike="noStrike" cap="none" spc="0">
                <a:solidFill>
                  <a:schemeClr val="tx1"/>
                </a:solidFill>
                <a:latin typeface="Century Gothic"/>
                <a:ea typeface="Arial"/>
                <a:cs typeface="Arial"/>
              </a:rPr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request for offering the quotation of the request for quotation with specific id from a HRC company and responds with the Quotation.</a:t>
            </a:r>
            <a:endParaRPr sz="1400">
              <a:solidFill>
                <a:schemeClr val="tx1"/>
              </a:solidFill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</a:t>
            </a:r>
            <a:r>
              <a:rPr lang="en-US">
                <a:solidFill>
                  <a:schemeClr val="accent6"/>
                </a:solidFill>
              </a:rPr>
              <a:t> [post]</a:t>
            </a:r>
            <a:r>
              <a:rPr lang="en-US"/>
              <a:t>:</a:t>
            </a:r>
          </a:p>
          <a:p>
            <a:pPr>
              <a:defRPr/>
            </a:pPr>
            <a:r>
              <a:rPr lang="en-US" sz="2000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Request to start the project</a:t>
            </a:r>
            <a:endParaRPr lang="en-US"/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 </a:t>
            </a:r>
            <a:r>
              <a:rPr lang="en-US">
                <a:solidFill>
                  <a:schemeClr val="accent6"/>
                </a:solidFill>
              </a:rPr>
              <a:t>[get]</a:t>
            </a:r>
            <a:r>
              <a:rPr lang="en-US"/>
              <a:t>:</a:t>
            </a:r>
          </a:p>
          <a:p>
            <a:pPr lvl="1">
              <a:defRPr/>
            </a:pPr>
            <a:r>
              <a:rPr lang="en-US" sz="2200"/>
              <a:t>	</a:t>
            </a:r>
            <a:r>
              <a:rPr lang="en-US" sz="12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Gets completion status of a project</a:t>
            </a:r>
            <a:r>
              <a:rPr lang="en-US" sz="1200"/>
              <a:t> by Id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38503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cap="none">
                <a:ln w="0"/>
                <a:solidFill>
                  <a:schemeClr val="accent1"/>
                </a:solidFill>
              </a:rPr>
              <a:t>Open-API Specification</a:t>
            </a:r>
            <a:endParaRPr lang="en-US"/>
          </a:p>
        </p:txBody>
      </p:sp>
      <p:sp>
        <p:nvSpPr>
          <p:cNvPr id="1936534151" name="Content Placeholder 2"/>
          <p:cNvSpPr>
            <a:spLocks noGrp="1"/>
          </p:cNvSpPr>
          <p:nvPr>
            <p:ph type="body" idx="1"/>
          </p:nvPr>
        </p:nvSpPr>
        <p:spPr bwMode="auto">
          <a:xfrm>
            <a:off x="685798" y="2310936"/>
            <a:ext cx="3456432" cy="61731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/>
              <a:t>Electrician.yaml</a:t>
            </a:r>
          </a:p>
        </p:txBody>
      </p:sp>
      <p:sp>
        <p:nvSpPr>
          <p:cNvPr id="2096080297" name="Text Placeholder 5"/>
          <p:cNvSpPr>
            <a:spLocks noGrp="1"/>
          </p:cNvSpPr>
          <p:nvPr>
            <p:ph type="body" sz="half" idx="15"/>
          </p:nvPr>
        </p:nvSpPr>
        <p:spPr bwMode="auto">
          <a:xfrm>
            <a:off x="685798" y="3197678"/>
            <a:ext cx="11085771" cy="3021017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compatLnSpc="0">
            <a:normAutofit/>
          </a:bodyPr>
          <a:lstStyle/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chemeClr val="accent6"/>
                </a:solidFill>
              </a:rPr>
              <a:t>[post]</a:t>
            </a:r>
            <a:r>
              <a:rPr lang="en-US"/>
              <a:t>:</a:t>
            </a:r>
          </a:p>
          <a:p>
            <a:pPr>
              <a:defRPr/>
            </a:pPr>
            <a:r>
              <a:rPr lang="en-US"/>
              <a:t>	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new request for quotation from a HRC company and responds whether the request was submitted or not</a:t>
            </a:r>
          </a:p>
          <a:p>
            <a:pPr marL="239821" indent="-239821">
              <a:buFont typeface="Arial"/>
              <a:buChar char="•"/>
              <a:defRPr/>
            </a:pP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RequestForQuotation </a:t>
            </a:r>
            <a:r>
              <a:rPr lang="en-US" sz="1400" b="0" i="0" u="none" strike="noStrike" cap="none" spc="0">
                <a:solidFill>
                  <a:srgbClr val="00B0F0"/>
                </a:solidFill>
                <a:latin typeface="Century Gothic"/>
                <a:ea typeface="Century Gothic"/>
                <a:cs typeface="Century Gothic"/>
              </a:rPr>
              <a:t>[put]</a:t>
            </a:r>
            <a:r>
              <a:rPr lang="en-US" sz="14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:</a:t>
            </a:r>
          </a:p>
          <a:p>
            <a:pPr lvl="2"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Receives a request for editing the quotation request with specific id from a HRC company and responds whether the request was submitted or not</a:t>
            </a:r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RequestForQuotation </a:t>
            </a:r>
            <a:r>
              <a:rPr lang="en-US">
                <a:solidFill>
                  <a:srgbClr val="00B0F0"/>
                </a:solidFill>
              </a:rPr>
              <a:t>[delete]:</a:t>
            </a:r>
          </a:p>
          <a:p>
            <a:pPr lvl="2">
              <a:defRPr/>
            </a:pPr>
            <a:r>
              <a:rPr lang="en-US" sz="12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Recives a request for deleting the quotation request with specific id from a HRC company and responds whether the quotation was deleted or exception happened.</a:t>
            </a:r>
            <a:endParaRPr>
              <a:solidFill>
                <a:schemeClr val="tx1"/>
              </a:solidFill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/>
              <a:t>Project</a:t>
            </a:r>
            <a:r>
              <a:rPr lang="en-US">
                <a:solidFill>
                  <a:schemeClr val="accent6"/>
                </a:solidFill>
              </a:rPr>
              <a:t> [post]</a:t>
            </a:r>
            <a:r>
              <a:rPr lang="en-US"/>
              <a:t>:</a:t>
            </a:r>
          </a:p>
          <a:p>
            <a:pPr>
              <a:defRPr/>
            </a:pPr>
            <a:r>
              <a:rPr lang="en-US"/>
              <a:t>	</a:t>
            </a:r>
            <a:r>
              <a:rPr lang="en-US" sz="1200" b="0" i="0" u="none" strike="noStrike" cap="none" spc="0">
                <a:solidFill>
                  <a:schemeClr val="tx1"/>
                </a:solidFill>
                <a:latin typeface="Century Gothic"/>
                <a:ea typeface="Century Gothic"/>
                <a:cs typeface="Century Gothic"/>
              </a:rPr>
              <a:t>Request to start a project</a:t>
            </a:r>
            <a:endParaRPr lang="en-US" sz="1200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/>
        <a:ea typeface="Arial"/>
        <a:cs typeface="Arial"/>
      </a:majorFont>
      <a:minorFont>
        <a:latin typeface="Century Gothic"/>
        <a:ea typeface="Arial"/>
        <a:cs typeface="Arial"/>
      </a:minorFont>
    </a:fontScheme>
    <a:fmtScheme name="Vapor Trail">
      <a:fillStyleLst>
        <a:solidFill>
          <a:schemeClr val="phClr"/>
        </a:solidFill>
        <a:gradFill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3</TotalTime>
  <Words>650</Words>
  <Application>Microsoft Office PowerPoint</Application>
  <DocSecurity>0</DocSecurity>
  <PresentationFormat>Widescreen</PresentationFormat>
  <Paragraphs>90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Century Gothic</vt:lpstr>
      <vt:lpstr>Vapor Trail</vt:lpstr>
      <vt:lpstr>Process &amp; Service Design Project</vt:lpstr>
      <vt:lpstr>PowerPoint Presentation</vt:lpstr>
      <vt:lpstr>1. Project Description</vt:lpstr>
      <vt:lpstr>House Renovation Company (HRC)</vt:lpstr>
      <vt:lpstr>Process</vt:lpstr>
      <vt:lpstr>2. Open API Specification &amp; Mock-up</vt:lpstr>
      <vt:lpstr>Open-API Specification</vt:lpstr>
      <vt:lpstr>Open-API Specification</vt:lpstr>
      <vt:lpstr>Open-API Specification</vt:lpstr>
      <vt:lpstr>Mock-up</vt:lpstr>
      <vt:lpstr>3. Models</vt:lpstr>
      <vt:lpstr>Choreography Model</vt:lpstr>
      <vt:lpstr>BPMN Model</vt:lpstr>
      <vt:lpstr>Executable Model</vt:lpstr>
      <vt:lpstr>Petrinet</vt:lpstr>
      <vt:lpstr>4. Running on Camunda</vt:lpstr>
      <vt:lpstr>Modified Executable Model</vt:lpstr>
      <vt:lpstr>Thank you for your attention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subject/>
  <dc:creator>Sara Limooee</dc:creator>
  <cp:keywords/>
  <dc:description/>
  <cp:lastModifiedBy>Sara Limooee</cp:lastModifiedBy>
  <cp:revision>88</cp:revision>
  <dcterms:created xsi:type="dcterms:W3CDTF">2023-01-27T19:55:34Z</dcterms:created>
  <dcterms:modified xsi:type="dcterms:W3CDTF">2023-07-11T11:38:59Z</dcterms:modified>
  <cp:category/>
  <dc:identifier/>
  <cp:contentStatus/>
  <dc:language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